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61" r:id="rId6"/>
    <p:sldId id="258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444" y="-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57B61-4219-47A0-B661-73A3B5AA5DA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39CCBE-914C-4297-8258-7A80FF43C6BC}">
      <dgm:prSet phldrT="[Текст]" custT="1"/>
      <dgm:spPr/>
      <dgm:t>
        <a:bodyPr/>
        <a:lstStyle/>
        <a:p>
          <a:r>
            <a:rPr lang="ru-RU" sz="2000" dirty="0" smtClean="0"/>
            <a:t>Система </a:t>
          </a:r>
          <a:r>
            <a:rPr lang="ru-RU" sz="2000" dirty="0" err="1" smtClean="0"/>
            <a:t>внутришкольного</a:t>
          </a:r>
          <a:r>
            <a:rPr lang="ru-RU" sz="2000" dirty="0" smtClean="0"/>
            <a:t> формата обучения (на примере 9 классов)</a:t>
          </a:r>
          <a:endParaRPr lang="ru-RU" sz="2000" dirty="0"/>
        </a:p>
      </dgm:t>
    </dgm:pt>
    <dgm:pt modelId="{28F971DC-E751-4EFB-B8D8-F14BA35065E9}" type="parTrans" cxnId="{228457B7-C25D-41D9-802E-20ECB7CBC720}">
      <dgm:prSet/>
      <dgm:spPr/>
      <dgm:t>
        <a:bodyPr/>
        <a:lstStyle/>
        <a:p>
          <a:endParaRPr lang="ru-RU"/>
        </a:p>
      </dgm:t>
    </dgm:pt>
    <dgm:pt modelId="{0C406823-54B8-4CF0-9326-DF24B1E5A62E}" type="sibTrans" cxnId="{228457B7-C25D-41D9-802E-20ECB7CBC720}">
      <dgm:prSet/>
      <dgm:spPr/>
      <dgm:t>
        <a:bodyPr/>
        <a:lstStyle/>
        <a:p>
          <a:endParaRPr lang="ru-RU"/>
        </a:p>
      </dgm:t>
    </dgm:pt>
    <dgm:pt modelId="{8B462FC1-ADC4-4F74-A0C9-C7E83FE44C81}">
      <dgm:prSet phldrT="[Текст]" custT="1"/>
      <dgm:spPr/>
      <dgm:t>
        <a:bodyPr/>
        <a:lstStyle/>
        <a:p>
          <a:r>
            <a:rPr lang="ru-RU" sz="1400" dirty="0" smtClean="0"/>
            <a:t>Социально-экономический профиль</a:t>
          </a:r>
          <a:endParaRPr lang="ru-RU" sz="1400" dirty="0"/>
        </a:p>
      </dgm:t>
    </dgm:pt>
    <dgm:pt modelId="{ADA6D970-367B-4A35-A89E-3F1DD6E2590C}" type="parTrans" cxnId="{CA69725F-044D-4A02-A1BF-151CC750522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8247054-41E2-4F96-AC31-70731C9CA2A8}" type="sibTrans" cxnId="{CA69725F-044D-4A02-A1BF-151CC7505220}">
      <dgm:prSet/>
      <dgm:spPr/>
      <dgm:t>
        <a:bodyPr/>
        <a:lstStyle/>
        <a:p>
          <a:endParaRPr lang="ru-RU"/>
        </a:p>
      </dgm:t>
    </dgm:pt>
    <dgm:pt modelId="{9FBE9CE2-E0FC-468B-B4C1-1A747D239602}">
      <dgm:prSet phldrT="[Текст]" custT="1"/>
      <dgm:spPr/>
      <dgm:t>
        <a:bodyPr/>
        <a:lstStyle/>
        <a:p>
          <a:r>
            <a:rPr lang="ru-RU" sz="1400" dirty="0" smtClean="0"/>
            <a:t>Технологический профиль</a:t>
          </a:r>
          <a:endParaRPr lang="ru-RU" sz="1400" dirty="0"/>
        </a:p>
      </dgm:t>
    </dgm:pt>
    <dgm:pt modelId="{A0A63C35-3FE3-414B-B652-E3FBC2FE1D48}" type="parTrans" cxnId="{6F18D8F0-FF4D-4F6B-9009-05597B9C736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6743E2C-05E7-4E6C-8B66-F8490647A209}" type="sibTrans" cxnId="{6F18D8F0-FF4D-4F6B-9009-05597B9C7369}">
      <dgm:prSet/>
      <dgm:spPr/>
      <dgm:t>
        <a:bodyPr/>
        <a:lstStyle/>
        <a:p>
          <a:endParaRPr lang="ru-RU"/>
        </a:p>
      </dgm:t>
    </dgm:pt>
    <dgm:pt modelId="{E9683E01-59F2-4664-B12A-0B65D7B2BE92}">
      <dgm:prSet phldrT="[Текст]" custT="1"/>
      <dgm:spPr/>
      <dgm:t>
        <a:bodyPr/>
        <a:lstStyle/>
        <a:p>
          <a:r>
            <a:rPr lang="ru-RU" sz="1400" dirty="0" smtClean="0"/>
            <a:t>Профессионально ориентированный профиль</a:t>
          </a:r>
          <a:endParaRPr lang="ru-RU" sz="1400" dirty="0"/>
        </a:p>
      </dgm:t>
    </dgm:pt>
    <dgm:pt modelId="{9DEAF9E6-2262-4B3B-AD01-4D8C17574F2C}" type="parTrans" cxnId="{106F0FC9-4FC0-46C8-BB63-D0C0A8EE06FF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488F3EB-B006-4FA5-A3C3-4115393584F5}" type="sibTrans" cxnId="{106F0FC9-4FC0-46C8-BB63-D0C0A8EE06FF}">
      <dgm:prSet/>
      <dgm:spPr/>
      <dgm:t>
        <a:bodyPr/>
        <a:lstStyle/>
        <a:p>
          <a:endParaRPr lang="ru-RU"/>
        </a:p>
      </dgm:t>
    </dgm:pt>
    <dgm:pt modelId="{9B7E5C9A-3CB8-491E-B985-6BEF380D5079}" type="pres">
      <dgm:prSet presAssocID="{EDE57B61-4219-47A0-B661-73A3B5AA5D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122C94-629E-4C3F-9082-BD0635F04967}" type="pres">
      <dgm:prSet presAssocID="{A839CCBE-914C-4297-8258-7A80FF43C6BC}" presName="hierRoot1" presStyleCnt="0">
        <dgm:presLayoutVars>
          <dgm:hierBranch val="init"/>
        </dgm:presLayoutVars>
      </dgm:prSet>
      <dgm:spPr/>
    </dgm:pt>
    <dgm:pt modelId="{565C4472-F32D-487A-907B-CEF9F319751F}" type="pres">
      <dgm:prSet presAssocID="{A839CCBE-914C-4297-8258-7A80FF43C6BC}" presName="rootComposite1" presStyleCnt="0"/>
      <dgm:spPr/>
    </dgm:pt>
    <dgm:pt modelId="{C73D121C-867E-42BD-A46C-BBEBC1D22DD7}" type="pres">
      <dgm:prSet presAssocID="{A839CCBE-914C-4297-8258-7A80FF43C6BC}" presName="rootText1" presStyleLbl="node0" presStyleIdx="0" presStyleCnt="1" custScaleX="323229" custScaleY="32305" custLinFactY="-286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FA757-3689-4A88-A4D1-E8964B2FD07F}" type="pres">
      <dgm:prSet presAssocID="{A839CCBE-914C-4297-8258-7A80FF43C6B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7A023E6-BE33-43DE-9F1E-264AC5FD9528}" type="pres">
      <dgm:prSet presAssocID="{A839CCBE-914C-4297-8258-7A80FF43C6BC}" presName="hierChild2" presStyleCnt="0"/>
      <dgm:spPr/>
    </dgm:pt>
    <dgm:pt modelId="{449F9BDA-D7EF-4287-851E-52DABFB100BA}" type="pres">
      <dgm:prSet presAssocID="{ADA6D970-367B-4A35-A89E-3F1DD6E2590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A7ADDF1-F40D-4422-BE49-51AA974AAB23}" type="pres">
      <dgm:prSet presAssocID="{8B462FC1-ADC4-4F74-A0C9-C7E83FE44C81}" presName="hierRoot2" presStyleCnt="0">
        <dgm:presLayoutVars>
          <dgm:hierBranch val="init"/>
        </dgm:presLayoutVars>
      </dgm:prSet>
      <dgm:spPr/>
    </dgm:pt>
    <dgm:pt modelId="{16249049-F872-44F0-B4F4-234AD696F00E}" type="pres">
      <dgm:prSet presAssocID="{8B462FC1-ADC4-4F74-A0C9-C7E83FE44C81}" presName="rootComposite" presStyleCnt="0"/>
      <dgm:spPr/>
    </dgm:pt>
    <dgm:pt modelId="{81BE962A-C9AB-4221-9B18-2F7B0C30F567}" type="pres">
      <dgm:prSet presAssocID="{8B462FC1-ADC4-4F74-A0C9-C7E83FE44C81}" presName="rootText" presStyleLbl="node2" presStyleIdx="0" presStyleCnt="3" custScaleY="33438" custLinFactY="-31190" custLinFactNeighborX="399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6E72C0-08CA-4FBD-B37F-F395D4BCAA50}" type="pres">
      <dgm:prSet presAssocID="{8B462FC1-ADC4-4F74-A0C9-C7E83FE44C81}" presName="rootConnector" presStyleLbl="node2" presStyleIdx="0" presStyleCnt="3"/>
      <dgm:spPr/>
      <dgm:t>
        <a:bodyPr/>
        <a:lstStyle/>
        <a:p>
          <a:endParaRPr lang="ru-RU"/>
        </a:p>
      </dgm:t>
    </dgm:pt>
    <dgm:pt modelId="{BA3628B3-07DA-4B0C-995E-68BDF8165313}" type="pres">
      <dgm:prSet presAssocID="{8B462FC1-ADC4-4F74-A0C9-C7E83FE44C81}" presName="hierChild4" presStyleCnt="0"/>
      <dgm:spPr/>
    </dgm:pt>
    <dgm:pt modelId="{E0C1C5E0-6064-414F-9013-525026D0C9A9}" type="pres">
      <dgm:prSet presAssocID="{8B462FC1-ADC4-4F74-A0C9-C7E83FE44C81}" presName="hierChild5" presStyleCnt="0"/>
      <dgm:spPr/>
    </dgm:pt>
    <dgm:pt modelId="{E38EF4DF-6744-4465-B4BF-0D1C2143741B}" type="pres">
      <dgm:prSet presAssocID="{A0A63C35-3FE3-414B-B652-E3FBC2FE1D4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9EC1428-30FB-4BEA-8FFC-3B105C337147}" type="pres">
      <dgm:prSet presAssocID="{9FBE9CE2-E0FC-468B-B4C1-1A747D239602}" presName="hierRoot2" presStyleCnt="0">
        <dgm:presLayoutVars>
          <dgm:hierBranch val="init"/>
        </dgm:presLayoutVars>
      </dgm:prSet>
      <dgm:spPr/>
    </dgm:pt>
    <dgm:pt modelId="{603DAC8D-39BB-4413-AFFE-9C62477C288F}" type="pres">
      <dgm:prSet presAssocID="{9FBE9CE2-E0FC-468B-B4C1-1A747D239602}" presName="rootComposite" presStyleCnt="0"/>
      <dgm:spPr/>
    </dgm:pt>
    <dgm:pt modelId="{243219D7-204D-4C56-A7E5-42E1F314D4DB}" type="pres">
      <dgm:prSet presAssocID="{9FBE9CE2-E0FC-468B-B4C1-1A747D239602}" presName="rootText" presStyleLbl="node2" presStyleIdx="1" presStyleCnt="3" custScaleY="33438" custLinFactY="-3119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71C194-1A8A-4512-A208-BFCC044764E9}" type="pres">
      <dgm:prSet presAssocID="{9FBE9CE2-E0FC-468B-B4C1-1A747D239602}" presName="rootConnector" presStyleLbl="node2" presStyleIdx="1" presStyleCnt="3"/>
      <dgm:spPr/>
      <dgm:t>
        <a:bodyPr/>
        <a:lstStyle/>
        <a:p>
          <a:endParaRPr lang="ru-RU"/>
        </a:p>
      </dgm:t>
    </dgm:pt>
    <dgm:pt modelId="{653F4326-0FAA-4A2C-8E3A-E6009B4DD75D}" type="pres">
      <dgm:prSet presAssocID="{9FBE9CE2-E0FC-468B-B4C1-1A747D239602}" presName="hierChild4" presStyleCnt="0"/>
      <dgm:spPr/>
    </dgm:pt>
    <dgm:pt modelId="{DC6B6513-B843-4DF8-8B54-B6D2C45A332E}" type="pres">
      <dgm:prSet presAssocID="{9FBE9CE2-E0FC-468B-B4C1-1A747D239602}" presName="hierChild5" presStyleCnt="0"/>
      <dgm:spPr/>
    </dgm:pt>
    <dgm:pt modelId="{FC6B205A-716F-4666-B514-52B2D3344D2B}" type="pres">
      <dgm:prSet presAssocID="{9DEAF9E6-2262-4B3B-AD01-4D8C17574F2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56DB5A9-ECBD-4805-B935-AC8F5098D9CA}" type="pres">
      <dgm:prSet presAssocID="{E9683E01-59F2-4664-B12A-0B65D7B2BE92}" presName="hierRoot2" presStyleCnt="0">
        <dgm:presLayoutVars>
          <dgm:hierBranch val="init"/>
        </dgm:presLayoutVars>
      </dgm:prSet>
      <dgm:spPr/>
    </dgm:pt>
    <dgm:pt modelId="{FD4D1D02-C9A8-4275-8EF1-2A1E4C98CF9D}" type="pres">
      <dgm:prSet presAssocID="{E9683E01-59F2-4664-B12A-0B65D7B2BE92}" presName="rootComposite" presStyleCnt="0"/>
      <dgm:spPr/>
    </dgm:pt>
    <dgm:pt modelId="{A71248FD-7F4B-4FC4-A5AC-80FF65B66CAB}" type="pres">
      <dgm:prSet presAssocID="{E9683E01-59F2-4664-B12A-0B65D7B2BE92}" presName="rootText" presStyleLbl="node2" presStyleIdx="2" presStyleCnt="3" custScaleY="33438" custLinFactY="-31190" custLinFactNeighborX="-36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4696E-C55D-4052-A954-3AD2D29CDD4E}" type="pres">
      <dgm:prSet presAssocID="{E9683E01-59F2-4664-B12A-0B65D7B2BE92}" presName="rootConnector" presStyleLbl="node2" presStyleIdx="2" presStyleCnt="3"/>
      <dgm:spPr/>
      <dgm:t>
        <a:bodyPr/>
        <a:lstStyle/>
        <a:p>
          <a:endParaRPr lang="ru-RU"/>
        </a:p>
      </dgm:t>
    </dgm:pt>
    <dgm:pt modelId="{C5D41C43-5F09-4C3B-97EE-AE4BE3B8F4F0}" type="pres">
      <dgm:prSet presAssocID="{E9683E01-59F2-4664-B12A-0B65D7B2BE92}" presName="hierChild4" presStyleCnt="0"/>
      <dgm:spPr/>
    </dgm:pt>
    <dgm:pt modelId="{8E1DD1B9-E58D-4B0B-8BF1-AE87A4B7DD67}" type="pres">
      <dgm:prSet presAssocID="{E9683E01-59F2-4664-B12A-0B65D7B2BE92}" presName="hierChild5" presStyleCnt="0"/>
      <dgm:spPr/>
    </dgm:pt>
    <dgm:pt modelId="{C93BBFD1-0F15-44BB-93D3-D4EF52CE548F}" type="pres">
      <dgm:prSet presAssocID="{A839CCBE-914C-4297-8258-7A80FF43C6BC}" presName="hierChild3" presStyleCnt="0"/>
      <dgm:spPr/>
    </dgm:pt>
  </dgm:ptLst>
  <dgm:cxnLst>
    <dgm:cxn modelId="{3D14103C-5210-4623-A45D-4215556D537B}" type="presOf" srcId="{9DEAF9E6-2262-4B3B-AD01-4D8C17574F2C}" destId="{FC6B205A-716F-4666-B514-52B2D3344D2B}" srcOrd="0" destOrd="0" presId="urn:microsoft.com/office/officeart/2005/8/layout/orgChart1"/>
    <dgm:cxn modelId="{737AE68E-FB85-4AD8-A950-AFE165BE3BAE}" type="presOf" srcId="{EDE57B61-4219-47A0-B661-73A3B5AA5DAC}" destId="{9B7E5C9A-3CB8-491E-B985-6BEF380D5079}" srcOrd="0" destOrd="0" presId="urn:microsoft.com/office/officeart/2005/8/layout/orgChart1"/>
    <dgm:cxn modelId="{86DDEDA6-8A64-4442-BDF7-6755CF5D3C82}" type="presOf" srcId="{E9683E01-59F2-4664-B12A-0B65D7B2BE92}" destId="{F8C4696E-C55D-4052-A954-3AD2D29CDD4E}" srcOrd="1" destOrd="0" presId="urn:microsoft.com/office/officeart/2005/8/layout/orgChart1"/>
    <dgm:cxn modelId="{BDD9B7A9-00F1-41F1-88E9-F6485D8EB2F0}" type="presOf" srcId="{A839CCBE-914C-4297-8258-7A80FF43C6BC}" destId="{C73D121C-867E-42BD-A46C-BBEBC1D22DD7}" srcOrd="0" destOrd="0" presId="urn:microsoft.com/office/officeart/2005/8/layout/orgChart1"/>
    <dgm:cxn modelId="{777C31ED-8E9E-4917-A10C-38D11FEB160A}" type="presOf" srcId="{8B462FC1-ADC4-4F74-A0C9-C7E83FE44C81}" destId="{81BE962A-C9AB-4221-9B18-2F7B0C30F567}" srcOrd="0" destOrd="0" presId="urn:microsoft.com/office/officeart/2005/8/layout/orgChart1"/>
    <dgm:cxn modelId="{228457B7-C25D-41D9-802E-20ECB7CBC720}" srcId="{EDE57B61-4219-47A0-B661-73A3B5AA5DAC}" destId="{A839CCBE-914C-4297-8258-7A80FF43C6BC}" srcOrd="0" destOrd="0" parTransId="{28F971DC-E751-4EFB-B8D8-F14BA35065E9}" sibTransId="{0C406823-54B8-4CF0-9326-DF24B1E5A62E}"/>
    <dgm:cxn modelId="{5727EFFF-E19A-4613-AF65-6D69A89132C4}" type="presOf" srcId="{A0A63C35-3FE3-414B-B652-E3FBC2FE1D48}" destId="{E38EF4DF-6744-4465-B4BF-0D1C2143741B}" srcOrd="0" destOrd="0" presId="urn:microsoft.com/office/officeart/2005/8/layout/orgChart1"/>
    <dgm:cxn modelId="{97C28277-A209-49FF-B123-FBD33553A319}" type="presOf" srcId="{ADA6D970-367B-4A35-A89E-3F1DD6E2590C}" destId="{449F9BDA-D7EF-4287-851E-52DABFB100BA}" srcOrd="0" destOrd="0" presId="urn:microsoft.com/office/officeart/2005/8/layout/orgChart1"/>
    <dgm:cxn modelId="{106F0FC9-4FC0-46C8-BB63-D0C0A8EE06FF}" srcId="{A839CCBE-914C-4297-8258-7A80FF43C6BC}" destId="{E9683E01-59F2-4664-B12A-0B65D7B2BE92}" srcOrd="2" destOrd="0" parTransId="{9DEAF9E6-2262-4B3B-AD01-4D8C17574F2C}" sibTransId="{5488F3EB-B006-4FA5-A3C3-4115393584F5}"/>
    <dgm:cxn modelId="{31BFA050-C2DA-4A7F-B5DA-2861652558E1}" type="presOf" srcId="{E9683E01-59F2-4664-B12A-0B65D7B2BE92}" destId="{A71248FD-7F4B-4FC4-A5AC-80FF65B66CAB}" srcOrd="0" destOrd="0" presId="urn:microsoft.com/office/officeart/2005/8/layout/orgChart1"/>
    <dgm:cxn modelId="{CA69725F-044D-4A02-A1BF-151CC7505220}" srcId="{A839CCBE-914C-4297-8258-7A80FF43C6BC}" destId="{8B462FC1-ADC4-4F74-A0C9-C7E83FE44C81}" srcOrd="0" destOrd="0" parTransId="{ADA6D970-367B-4A35-A89E-3F1DD6E2590C}" sibTransId="{A8247054-41E2-4F96-AC31-70731C9CA2A8}"/>
    <dgm:cxn modelId="{45547F29-16B4-4E0B-8D35-D787D77D8ED9}" type="presOf" srcId="{A839CCBE-914C-4297-8258-7A80FF43C6BC}" destId="{410FA757-3689-4A88-A4D1-E8964B2FD07F}" srcOrd="1" destOrd="0" presId="urn:microsoft.com/office/officeart/2005/8/layout/orgChart1"/>
    <dgm:cxn modelId="{B89F674E-2FFE-4A77-84EB-D5697D7AD30A}" type="presOf" srcId="{8B462FC1-ADC4-4F74-A0C9-C7E83FE44C81}" destId="{006E72C0-08CA-4FBD-B37F-F395D4BCAA50}" srcOrd="1" destOrd="0" presId="urn:microsoft.com/office/officeart/2005/8/layout/orgChart1"/>
    <dgm:cxn modelId="{C813E56E-6A4F-4A44-8BBA-1C7E335B77B1}" type="presOf" srcId="{9FBE9CE2-E0FC-468B-B4C1-1A747D239602}" destId="{5771C194-1A8A-4512-A208-BFCC044764E9}" srcOrd="1" destOrd="0" presId="urn:microsoft.com/office/officeart/2005/8/layout/orgChart1"/>
    <dgm:cxn modelId="{D378E860-7E4B-4C9D-B792-5B88F1F10565}" type="presOf" srcId="{9FBE9CE2-E0FC-468B-B4C1-1A747D239602}" destId="{243219D7-204D-4C56-A7E5-42E1F314D4DB}" srcOrd="0" destOrd="0" presId="urn:microsoft.com/office/officeart/2005/8/layout/orgChart1"/>
    <dgm:cxn modelId="{6F18D8F0-FF4D-4F6B-9009-05597B9C7369}" srcId="{A839CCBE-914C-4297-8258-7A80FF43C6BC}" destId="{9FBE9CE2-E0FC-468B-B4C1-1A747D239602}" srcOrd="1" destOrd="0" parTransId="{A0A63C35-3FE3-414B-B652-E3FBC2FE1D48}" sibTransId="{06743E2C-05E7-4E6C-8B66-F8490647A209}"/>
    <dgm:cxn modelId="{8BCE0789-9FA8-45DC-B2A0-51B53219D45D}" type="presParOf" srcId="{9B7E5C9A-3CB8-491E-B985-6BEF380D5079}" destId="{13122C94-629E-4C3F-9082-BD0635F04967}" srcOrd="0" destOrd="0" presId="urn:microsoft.com/office/officeart/2005/8/layout/orgChart1"/>
    <dgm:cxn modelId="{D4C0EFD5-2813-4CC5-987B-ED2A63472545}" type="presParOf" srcId="{13122C94-629E-4C3F-9082-BD0635F04967}" destId="{565C4472-F32D-487A-907B-CEF9F319751F}" srcOrd="0" destOrd="0" presId="urn:microsoft.com/office/officeart/2005/8/layout/orgChart1"/>
    <dgm:cxn modelId="{43C6750C-54AD-4142-83DF-ED90D10610E5}" type="presParOf" srcId="{565C4472-F32D-487A-907B-CEF9F319751F}" destId="{C73D121C-867E-42BD-A46C-BBEBC1D22DD7}" srcOrd="0" destOrd="0" presId="urn:microsoft.com/office/officeart/2005/8/layout/orgChart1"/>
    <dgm:cxn modelId="{D675EACA-2038-44AA-B8FD-33CF2C34DB04}" type="presParOf" srcId="{565C4472-F32D-487A-907B-CEF9F319751F}" destId="{410FA757-3689-4A88-A4D1-E8964B2FD07F}" srcOrd="1" destOrd="0" presId="urn:microsoft.com/office/officeart/2005/8/layout/orgChart1"/>
    <dgm:cxn modelId="{95D66B2D-966A-47BD-940A-27AF6183D175}" type="presParOf" srcId="{13122C94-629E-4C3F-9082-BD0635F04967}" destId="{67A023E6-BE33-43DE-9F1E-264AC5FD9528}" srcOrd="1" destOrd="0" presId="urn:microsoft.com/office/officeart/2005/8/layout/orgChart1"/>
    <dgm:cxn modelId="{5DABB798-2762-4D84-9BA9-93E61DCD2FD6}" type="presParOf" srcId="{67A023E6-BE33-43DE-9F1E-264AC5FD9528}" destId="{449F9BDA-D7EF-4287-851E-52DABFB100BA}" srcOrd="0" destOrd="0" presId="urn:microsoft.com/office/officeart/2005/8/layout/orgChart1"/>
    <dgm:cxn modelId="{15F61547-53F7-46E9-8805-4141B86C4476}" type="presParOf" srcId="{67A023E6-BE33-43DE-9F1E-264AC5FD9528}" destId="{5A7ADDF1-F40D-4422-BE49-51AA974AAB23}" srcOrd="1" destOrd="0" presId="urn:microsoft.com/office/officeart/2005/8/layout/orgChart1"/>
    <dgm:cxn modelId="{17C80442-C8FC-45F2-B044-25F6F18348BC}" type="presParOf" srcId="{5A7ADDF1-F40D-4422-BE49-51AA974AAB23}" destId="{16249049-F872-44F0-B4F4-234AD696F00E}" srcOrd="0" destOrd="0" presId="urn:microsoft.com/office/officeart/2005/8/layout/orgChart1"/>
    <dgm:cxn modelId="{8CB2480F-1D8B-43EA-9E2D-314D699B7733}" type="presParOf" srcId="{16249049-F872-44F0-B4F4-234AD696F00E}" destId="{81BE962A-C9AB-4221-9B18-2F7B0C30F567}" srcOrd="0" destOrd="0" presId="urn:microsoft.com/office/officeart/2005/8/layout/orgChart1"/>
    <dgm:cxn modelId="{B86B5CA7-9885-4E94-BCAB-F00AA409284A}" type="presParOf" srcId="{16249049-F872-44F0-B4F4-234AD696F00E}" destId="{006E72C0-08CA-4FBD-B37F-F395D4BCAA50}" srcOrd="1" destOrd="0" presId="urn:microsoft.com/office/officeart/2005/8/layout/orgChart1"/>
    <dgm:cxn modelId="{DCB11AC7-A474-4987-947E-4589663D4288}" type="presParOf" srcId="{5A7ADDF1-F40D-4422-BE49-51AA974AAB23}" destId="{BA3628B3-07DA-4B0C-995E-68BDF8165313}" srcOrd="1" destOrd="0" presId="urn:microsoft.com/office/officeart/2005/8/layout/orgChart1"/>
    <dgm:cxn modelId="{39333829-F101-436C-9F1C-316FB38AB26D}" type="presParOf" srcId="{5A7ADDF1-F40D-4422-BE49-51AA974AAB23}" destId="{E0C1C5E0-6064-414F-9013-525026D0C9A9}" srcOrd="2" destOrd="0" presId="urn:microsoft.com/office/officeart/2005/8/layout/orgChart1"/>
    <dgm:cxn modelId="{7C9D6C26-F033-42D1-A7B0-88CBF3E90BEE}" type="presParOf" srcId="{67A023E6-BE33-43DE-9F1E-264AC5FD9528}" destId="{E38EF4DF-6744-4465-B4BF-0D1C2143741B}" srcOrd="2" destOrd="0" presId="urn:microsoft.com/office/officeart/2005/8/layout/orgChart1"/>
    <dgm:cxn modelId="{6864A3F6-BF15-4C50-B544-7A4190742413}" type="presParOf" srcId="{67A023E6-BE33-43DE-9F1E-264AC5FD9528}" destId="{A9EC1428-30FB-4BEA-8FFC-3B105C337147}" srcOrd="3" destOrd="0" presId="urn:microsoft.com/office/officeart/2005/8/layout/orgChart1"/>
    <dgm:cxn modelId="{835A2643-4139-4C7E-AF92-8DE2CFB017E5}" type="presParOf" srcId="{A9EC1428-30FB-4BEA-8FFC-3B105C337147}" destId="{603DAC8D-39BB-4413-AFFE-9C62477C288F}" srcOrd="0" destOrd="0" presId="urn:microsoft.com/office/officeart/2005/8/layout/orgChart1"/>
    <dgm:cxn modelId="{D90D064F-6A32-4B5E-A602-6AA8BFC77E50}" type="presParOf" srcId="{603DAC8D-39BB-4413-AFFE-9C62477C288F}" destId="{243219D7-204D-4C56-A7E5-42E1F314D4DB}" srcOrd="0" destOrd="0" presId="urn:microsoft.com/office/officeart/2005/8/layout/orgChart1"/>
    <dgm:cxn modelId="{A9E68199-FAD5-43A4-9DE1-8CCF6215A21B}" type="presParOf" srcId="{603DAC8D-39BB-4413-AFFE-9C62477C288F}" destId="{5771C194-1A8A-4512-A208-BFCC044764E9}" srcOrd="1" destOrd="0" presId="urn:microsoft.com/office/officeart/2005/8/layout/orgChart1"/>
    <dgm:cxn modelId="{E5C87E8A-88BB-40DF-8B7C-881B7D3B135D}" type="presParOf" srcId="{A9EC1428-30FB-4BEA-8FFC-3B105C337147}" destId="{653F4326-0FAA-4A2C-8E3A-E6009B4DD75D}" srcOrd="1" destOrd="0" presId="urn:microsoft.com/office/officeart/2005/8/layout/orgChart1"/>
    <dgm:cxn modelId="{326B8581-5865-40C9-ADB5-3C70FB3F8F9B}" type="presParOf" srcId="{A9EC1428-30FB-4BEA-8FFC-3B105C337147}" destId="{DC6B6513-B843-4DF8-8B54-B6D2C45A332E}" srcOrd="2" destOrd="0" presId="urn:microsoft.com/office/officeart/2005/8/layout/orgChart1"/>
    <dgm:cxn modelId="{3612B55C-4CE8-4A2E-A3AF-3EFEB9AEBE5F}" type="presParOf" srcId="{67A023E6-BE33-43DE-9F1E-264AC5FD9528}" destId="{FC6B205A-716F-4666-B514-52B2D3344D2B}" srcOrd="4" destOrd="0" presId="urn:microsoft.com/office/officeart/2005/8/layout/orgChart1"/>
    <dgm:cxn modelId="{512D8084-49DA-4FBA-8ABD-A3CC46BE14B8}" type="presParOf" srcId="{67A023E6-BE33-43DE-9F1E-264AC5FD9528}" destId="{656DB5A9-ECBD-4805-B935-AC8F5098D9CA}" srcOrd="5" destOrd="0" presId="urn:microsoft.com/office/officeart/2005/8/layout/orgChart1"/>
    <dgm:cxn modelId="{C367C30D-853F-4E22-B8DA-58F38F0230FD}" type="presParOf" srcId="{656DB5A9-ECBD-4805-B935-AC8F5098D9CA}" destId="{FD4D1D02-C9A8-4275-8EF1-2A1E4C98CF9D}" srcOrd="0" destOrd="0" presId="urn:microsoft.com/office/officeart/2005/8/layout/orgChart1"/>
    <dgm:cxn modelId="{CE0232C8-DE89-4A02-A1AD-123413F6A625}" type="presParOf" srcId="{FD4D1D02-C9A8-4275-8EF1-2A1E4C98CF9D}" destId="{A71248FD-7F4B-4FC4-A5AC-80FF65B66CAB}" srcOrd="0" destOrd="0" presId="urn:microsoft.com/office/officeart/2005/8/layout/orgChart1"/>
    <dgm:cxn modelId="{83AE4905-5A21-4839-8824-79E85617C3FF}" type="presParOf" srcId="{FD4D1D02-C9A8-4275-8EF1-2A1E4C98CF9D}" destId="{F8C4696E-C55D-4052-A954-3AD2D29CDD4E}" srcOrd="1" destOrd="0" presId="urn:microsoft.com/office/officeart/2005/8/layout/orgChart1"/>
    <dgm:cxn modelId="{B55C83AB-D575-4027-9B04-0E234F5ECFA4}" type="presParOf" srcId="{656DB5A9-ECBD-4805-B935-AC8F5098D9CA}" destId="{C5D41C43-5F09-4C3B-97EE-AE4BE3B8F4F0}" srcOrd="1" destOrd="0" presId="urn:microsoft.com/office/officeart/2005/8/layout/orgChart1"/>
    <dgm:cxn modelId="{D073D13F-8C2E-49A7-BF18-B4AEFC30FE13}" type="presParOf" srcId="{656DB5A9-ECBD-4805-B935-AC8F5098D9CA}" destId="{8E1DD1B9-E58D-4B0B-8BF1-AE87A4B7DD67}" srcOrd="2" destOrd="0" presId="urn:microsoft.com/office/officeart/2005/8/layout/orgChart1"/>
    <dgm:cxn modelId="{129297EF-AABE-4B3F-AB49-8E3A1EBCB9FE}" type="presParOf" srcId="{13122C94-629E-4C3F-9082-BD0635F04967}" destId="{C93BBFD1-0F15-44BB-93D3-D4EF52CE54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885FFA-2990-42FD-8368-51779A04E8F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994DB5-9FB0-4438-BD36-E70F6CC07F70}">
      <dgm:prSet phldrT="[Текст]" custT="1"/>
      <dgm:spPr/>
      <dgm:t>
        <a:bodyPr/>
        <a:lstStyle/>
        <a:p>
          <a:r>
            <a:rPr lang="ru-RU" sz="1600" dirty="0" smtClean="0"/>
            <a:t>ООО</a:t>
          </a:r>
          <a:endParaRPr lang="ru-RU" sz="1600" dirty="0"/>
        </a:p>
      </dgm:t>
    </dgm:pt>
    <dgm:pt modelId="{476693B3-264F-4623-A5CE-7867349279C6}" type="parTrans" cxnId="{5A4958F7-ADE5-4A91-982C-2A1AD89BF06C}">
      <dgm:prSet/>
      <dgm:spPr/>
      <dgm:t>
        <a:bodyPr/>
        <a:lstStyle/>
        <a:p>
          <a:endParaRPr lang="ru-RU" sz="700"/>
        </a:p>
      </dgm:t>
    </dgm:pt>
    <dgm:pt modelId="{79FA58CF-C50E-4DB0-978C-09AE7ED7043B}" type="sibTrans" cxnId="{5A4958F7-ADE5-4A91-982C-2A1AD89BF06C}">
      <dgm:prSet/>
      <dgm:spPr/>
      <dgm:t>
        <a:bodyPr/>
        <a:lstStyle/>
        <a:p>
          <a:endParaRPr lang="ru-RU" sz="700"/>
        </a:p>
      </dgm:t>
    </dgm:pt>
    <dgm:pt modelId="{791DB53E-DC32-49E0-8FD6-BABD744712B6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1</a:t>
          </a:r>
          <a:endParaRPr lang="ru-RU" sz="1000" dirty="0"/>
        </a:p>
      </dgm:t>
    </dgm:pt>
    <dgm:pt modelId="{2EB2F181-B9D9-4D64-8059-94B2C318EB42}" type="parTrans" cxnId="{319680E9-B3B1-4173-95CD-8A3BEDBC89B5}">
      <dgm:prSet/>
      <dgm:spPr/>
      <dgm:t>
        <a:bodyPr/>
        <a:lstStyle/>
        <a:p>
          <a:endParaRPr lang="ru-RU" sz="700"/>
        </a:p>
      </dgm:t>
    </dgm:pt>
    <dgm:pt modelId="{C7E7CDBD-99C9-413C-B515-69EEDB444D2F}" type="sibTrans" cxnId="{319680E9-B3B1-4173-95CD-8A3BEDBC89B5}">
      <dgm:prSet/>
      <dgm:spPr/>
      <dgm:t>
        <a:bodyPr/>
        <a:lstStyle/>
        <a:p>
          <a:endParaRPr lang="ru-RU" sz="700"/>
        </a:p>
      </dgm:t>
    </dgm:pt>
    <dgm:pt modelId="{61441EAF-DA11-4AAF-876E-B7DF9CCC4F78}">
      <dgm:prSet phldrT="[Текст]" custT="1"/>
      <dgm:spPr/>
      <dgm:t>
        <a:bodyPr/>
        <a:lstStyle/>
        <a:p>
          <a:r>
            <a:rPr lang="ru-RU" sz="1600" dirty="0" smtClean="0"/>
            <a:t>ВД</a:t>
          </a:r>
          <a:endParaRPr lang="ru-RU" sz="1600" dirty="0"/>
        </a:p>
      </dgm:t>
    </dgm:pt>
    <dgm:pt modelId="{DE4D84EC-5816-4012-831F-76970D36A30B}" type="parTrans" cxnId="{21AA58E7-EB87-49AB-AF86-43BC7D953DC0}">
      <dgm:prSet/>
      <dgm:spPr/>
      <dgm:t>
        <a:bodyPr/>
        <a:lstStyle/>
        <a:p>
          <a:endParaRPr lang="ru-RU" sz="700"/>
        </a:p>
      </dgm:t>
    </dgm:pt>
    <dgm:pt modelId="{7DB97F93-0A8F-4207-98BB-FA91DBA38016}" type="sibTrans" cxnId="{21AA58E7-EB87-49AB-AF86-43BC7D953DC0}">
      <dgm:prSet/>
      <dgm:spPr/>
      <dgm:t>
        <a:bodyPr/>
        <a:lstStyle/>
        <a:p>
          <a:endParaRPr lang="ru-RU" sz="700"/>
        </a:p>
      </dgm:t>
    </dgm:pt>
    <dgm:pt modelId="{FA843452-EDEB-4A7C-A32D-FE19B0E075D5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1</a:t>
          </a:r>
          <a:endParaRPr lang="ru-RU" sz="1000" dirty="0"/>
        </a:p>
      </dgm:t>
    </dgm:pt>
    <dgm:pt modelId="{10074F61-CC8D-43BE-826F-516B0E7AC9BC}" type="parTrans" cxnId="{DF5FC35C-1FC7-42B5-A614-EFC19CB51280}">
      <dgm:prSet/>
      <dgm:spPr/>
      <dgm:t>
        <a:bodyPr/>
        <a:lstStyle/>
        <a:p>
          <a:endParaRPr lang="ru-RU" sz="700"/>
        </a:p>
      </dgm:t>
    </dgm:pt>
    <dgm:pt modelId="{C82A926F-AADF-4224-9B89-AD799814A6DE}" type="sibTrans" cxnId="{DF5FC35C-1FC7-42B5-A614-EFC19CB51280}">
      <dgm:prSet/>
      <dgm:spPr/>
      <dgm:t>
        <a:bodyPr/>
        <a:lstStyle/>
        <a:p>
          <a:endParaRPr lang="ru-RU" sz="700"/>
        </a:p>
      </dgm:t>
    </dgm:pt>
    <dgm:pt modelId="{B84BDABB-4ADD-44AF-8E9C-9D330F8A90A8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2</a:t>
          </a:r>
          <a:endParaRPr lang="ru-RU" sz="1000" dirty="0"/>
        </a:p>
      </dgm:t>
    </dgm:pt>
    <dgm:pt modelId="{C5CDB187-3130-41C9-B5B2-56D20037D36D}" type="parTrans" cxnId="{8B81147C-4CFE-45CC-B495-E2C7A82230D6}">
      <dgm:prSet/>
      <dgm:spPr/>
      <dgm:t>
        <a:bodyPr/>
        <a:lstStyle/>
        <a:p>
          <a:endParaRPr lang="ru-RU" sz="700"/>
        </a:p>
      </dgm:t>
    </dgm:pt>
    <dgm:pt modelId="{A1969AB1-75E9-4A53-8B99-CF6B6800FCD8}" type="sibTrans" cxnId="{8B81147C-4CFE-45CC-B495-E2C7A82230D6}">
      <dgm:prSet/>
      <dgm:spPr/>
      <dgm:t>
        <a:bodyPr/>
        <a:lstStyle/>
        <a:p>
          <a:endParaRPr lang="ru-RU" sz="700"/>
        </a:p>
      </dgm:t>
    </dgm:pt>
    <dgm:pt modelId="{34F06AA5-D80E-4B4E-B2EB-3406278FCC6C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2</a:t>
          </a:r>
          <a:endParaRPr lang="ru-RU" sz="1000" dirty="0"/>
        </a:p>
      </dgm:t>
    </dgm:pt>
    <dgm:pt modelId="{294F32F9-E5FB-438C-89A2-FBD4FCAC40B6}" type="parTrans" cxnId="{AA315C3B-3AC6-4EBB-A1C2-890020FC4119}">
      <dgm:prSet/>
      <dgm:spPr/>
      <dgm:t>
        <a:bodyPr/>
        <a:lstStyle/>
        <a:p>
          <a:endParaRPr lang="ru-RU" sz="700"/>
        </a:p>
      </dgm:t>
    </dgm:pt>
    <dgm:pt modelId="{326813C0-A25F-413C-8F0C-9AC23E07758E}" type="sibTrans" cxnId="{AA315C3B-3AC6-4EBB-A1C2-890020FC4119}">
      <dgm:prSet/>
      <dgm:spPr/>
      <dgm:t>
        <a:bodyPr/>
        <a:lstStyle/>
        <a:p>
          <a:endParaRPr lang="ru-RU" sz="700"/>
        </a:p>
      </dgm:t>
    </dgm:pt>
    <dgm:pt modelId="{EC4BC311-6D75-4205-B88F-F99245D90363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…</a:t>
          </a:r>
          <a:endParaRPr lang="ru-RU" sz="1000" dirty="0"/>
        </a:p>
      </dgm:t>
    </dgm:pt>
    <dgm:pt modelId="{96B5A7A4-3A82-40B5-88C0-35B0548B5005}" type="parTrans" cxnId="{707369C4-99FA-4F4E-8BDE-69806F1FD41D}">
      <dgm:prSet/>
      <dgm:spPr/>
      <dgm:t>
        <a:bodyPr/>
        <a:lstStyle/>
        <a:p>
          <a:endParaRPr lang="ru-RU" sz="700"/>
        </a:p>
      </dgm:t>
    </dgm:pt>
    <dgm:pt modelId="{0C38DAD8-6372-4F98-A482-48E9F8914CA8}" type="sibTrans" cxnId="{707369C4-99FA-4F4E-8BDE-69806F1FD41D}">
      <dgm:prSet/>
      <dgm:spPr/>
      <dgm:t>
        <a:bodyPr/>
        <a:lstStyle/>
        <a:p>
          <a:endParaRPr lang="ru-RU" sz="700"/>
        </a:p>
      </dgm:t>
    </dgm:pt>
    <dgm:pt modelId="{A1DD7C29-BDB2-44E4-A42D-1330550C944E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…</a:t>
          </a:r>
          <a:endParaRPr lang="ru-RU" sz="1000" dirty="0"/>
        </a:p>
      </dgm:t>
    </dgm:pt>
    <dgm:pt modelId="{201279AA-890C-464C-A5C6-3DE63795E8CC}" type="parTrans" cxnId="{09ECC7FC-FF8D-45C3-949B-BE346E7F10FB}">
      <dgm:prSet/>
      <dgm:spPr/>
      <dgm:t>
        <a:bodyPr/>
        <a:lstStyle/>
        <a:p>
          <a:endParaRPr lang="ru-RU" sz="700"/>
        </a:p>
      </dgm:t>
    </dgm:pt>
    <dgm:pt modelId="{5005A5AB-28FF-4567-A0B9-3C12BB2755BD}" type="sibTrans" cxnId="{09ECC7FC-FF8D-45C3-949B-BE346E7F10FB}">
      <dgm:prSet/>
      <dgm:spPr/>
      <dgm:t>
        <a:bodyPr/>
        <a:lstStyle/>
        <a:p>
          <a:endParaRPr lang="ru-RU" sz="700"/>
        </a:p>
      </dgm:t>
    </dgm:pt>
    <dgm:pt modelId="{05A6E24B-E9BF-4071-B139-DABFAD098A3B}">
      <dgm:prSet phldrT="[Текст]" custT="1"/>
      <dgm:spPr/>
      <dgm:t>
        <a:bodyPr/>
        <a:lstStyle/>
        <a:p>
          <a:r>
            <a:rPr lang="ru-RU" sz="1600" dirty="0" smtClean="0"/>
            <a:t>ОДОД</a:t>
          </a:r>
          <a:endParaRPr lang="ru-RU" sz="1600" dirty="0"/>
        </a:p>
      </dgm:t>
    </dgm:pt>
    <dgm:pt modelId="{62128E63-B121-4CE8-9A7C-5DAA78E481E8}" type="parTrans" cxnId="{4F6D19BE-5EE6-42E9-B583-0BDEEC5C4515}">
      <dgm:prSet/>
      <dgm:spPr/>
      <dgm:t>
        <a:bodyPr/>
        <a:lstStyle/>
        <a:p>
          <a:endParaRPr lang="ru-RU" sz="700"/>
        </a:p>
      </dgm:t>
    </dgm:pt>
    <dgm:pt modelId="{64B8956B-8FE4-4A89-B33D-793CF978258C}" type="sibTrans" cxnId="{4F6D19BE-5EE6-42E9-B583-0BDEEC5C4515}">
      <dgm:prSet/>
      <dgm:spPr/>
      <dgm:t>
        <a:bodyPr/>
        <a:lstStyle/>
        <a:p>
          <a:endParaRPr lang="ru-RU" sz="700"/>
        </a:p>
      </dgm:t>
    </dgm:pt>
    <dgm:pt modelId="{53B044A9-2825-4B67-A297-D35F8C251A6D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Кружок 1</a:t>
          </a:r>
          <a:endParaRPr lang="ru-RU" sz="900" dirty="0"/>
        </a:p>
      </dgm:t>
    </dgm:pt>
    <dgm:pt modelId="{E15DC3D5-27E8-4F12-9B07-F78E21C21A40}" type="parTrans" cxnId="{ED44BF62-4D4B-498E-AEC7-963FFE494ADE}">
      <dgm:prSet/>
      <dgm:spPr/>
      <dgm:t>
        <a:bodyPr/>
        <a:lstStyle/>
        <a:p>
          <a:endParaRPr lang="ru-RU" sz="700"/>
        </a:p>
      </dgm:t>
    </dgm:pt>
    <dgm:pt modelId="{EF42A1C1-F830-47BA-B812-291E6A5A5794}" type="sibTrans" cxnId="{ED44BF62-4D4B-498E-AEC7-963FFE494ADE}">
      <dgm:prSet/>
      <dgm:spPr/>
      <dgm:t>
        <a:bodyPr/>
        <a:lstStyle/>
        <a:p>
          <a:endParaRPr lang="ru-RU" sz="700"/>
        </a:p>
      </dgm:t>
    </dgm:pt>
    <dgm:pt modelId="{800C43A5-B71C-416A-B292-8A2405B1F5D1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1</a:t>
          </a:r>
          <a:endParaRPr lang="ru-RU" sz="900" dirty="0"/>
        </a:p>
      </dgm:t>
    </dgm:pt>
    <dgm:pt modelId="{1A08E7D3-D854-4E8C-BB09-B5B28CD471A7}" type="parTrans" cxnId="{BEF7B27E-C0F8-4E62-8E67-AA0F21AE3566}">
      <dgm:prSet/>
      <dgm:spPr/>
      <dgm:t>
        <a:bodyPr/>
        <a:lstStyle/>
        <a:p>
          <a:endParaRPr lang="ru-RU" sz="700"/>
        </a:p>
      </dgm:t>
    </dgm:pt>
    <dgm:pt modelId="{F5DF3A97-06DA-45BB-9D31-20391989B15B}" type="sibTrans" cxnId="{BEF7B27E-C0F8-4E62-8E67-AA0F21AE3566}">
      <dgm:prSet/>
      <dgm:spPr/>
      <dgm:t>
        <a:bodyPr/>
        <a:lstStyle/>
        <a:p>
          <a:endParaRPr lang="ru-RU" sz="700"/>
        </a:p>
      </dgm:t>
    </dgm:pt>
    <dgm:pt modelId="{35A23ABE-5AFE-45AC-ABCF-591A25291826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…</a:t>
          </a:r>
          <a:endParaRPr lang="ru-RU" sz="900" dirty="0"/>
        </a:p>
      </dgm:t>
    </dgm:pt>
    <dgm:pt modelId="{788A3020-3B83-43EB-BAF9-1CC88F90D486}" type="parTrans" cxnId="{BF29FDE4-113D-46E7-957D-E19960BC2DAD}">
      <dgm:prSet/>
      <dgm:spPr/>
      <dgm:t>
        <a:bodyPr/>
        <a:lstStyle/>
        <a:p>
          <a:endParaRPr lang="ru-RU" sz="700"/>
        </a:p>
      </dgm:t>
    </dgm:pt>
    <dgm:pt modelId="{A69143EA-83B5-4F07-8885-52B6B4A82CDA}" type="sibTrans" cxnId="{BF29FDE4-113D-46E7-957D-E19960BC2DAD}">
      <dgm:prSet/>
      <dgm:spPr/>
      <dgm:t>
        <a:bodyPr/>
        <a:lstStyle/>
        <a:p>
          <a:endParaRPr lang="ru-RU" sz="700"/>
        </a:p>
      </dgm:t>
    </dgm:pt>
    <dgm:pt modelId="{CE8BDF49-12D4-4D3C-B876-AAE38990EDBF}" type="pres">
      <dgm:prSet presAssocID="{C0885FFA-2990-42FD-8368-51779A04E8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F7BE45-A66A-4038-8987-17AA69B96B46}" type="pres">
      <dgm:prSet presAssocID="{83994DB5-9FB0-4438-BD36-E70F6CC07F70}" presName="root" presStyleCnt="0"/>
      <dgm:spPr/>
    </dgm:pt>
    <dgm:pt modelId="{8F4A8A3C-47BF-45DB-B37B-EAAB84317711}" type="pres">
      <dgm:prSet presAssocID="{83994DB5-9FB0-4438-BD36-E70F6CC07F70}" presName="rootComposite" presStyleCnt="0"/>
      <dgm:spPr/>
    </dgm:pt>
    <dgm:pt modelId="{17A817F4-80D8-403F-B182-96BFB75450D7}" type="pres">
      <dgm:prSet presAssocID="{83994DB5-9FB0-4438-BD36-E70F6CC07F70}" presName="rootText" presStyleLbl="node1" presStyleIdx="0" presStyleCnt="3"/>
      <dgm:spPr/>
      <dgm:t>
        <a:bodyPr/>
        <a:lstStyle/>
        <a:p>
          <a:endParaRPr lang="ru-RU"/>
        </a:p>
      </dgm:t>
    </dgm:pt>
    <dgm:pt modelId="{5CAC48DE-C438-4E00-A620-27F38FE530E4}" type="pres">
      <dgm:prSet presAssocID="{83994DB5-9FB0-4438-BD36-E70F6CC07F70}" presName="rootConnector" presStyleLbl="node1" presStyleIdx="0" presStyleCnt="3"/>
      <dgm:spPr/>
      <dgm:t>
        <a:bodyPr/>
        <a:lstStyle/>
        <a:p>
          <a:endParaRPr lang="ru-RU"/>
        </a:p>
      </dgm:t>
    </dgm:pt>
    <dgm:pt modelId="{EC97DF97-BEE7-467E-8B32-5867AB8B40DA}" type="pres">
      <dgm:prSet presAssocID="{83994DB5-9FB0-4438-BD36-E70F6CC07F70}" presName="childShape" presStyleCnt="0"/>
      <dgm:spPr/>
    </dgm:pt>
    <dgm:pt modelId="{419B9760-712C-4576-8F3F-BE58286DC86E}" type="pres">
      <dgm:prSet presAssocID="{2EB2F181-B9D9-4D64-8059-94B2C318EB42}" presName="Name13" presStyleLbl="parChTrans1D2" presStyleIdx="0" presStyleCnt="9"/>
      <dgm:spPr/>
      <dgm:t>
        <a:bodyPr/>
        <a:lstStyle/>
        <a:p>
          <a:endParaRPr lang="ru-RU"/>
        </a:p>
      </dgm:t>
    </dgm:pt>
    <dgm:pt modelId="{61148A66-AA94-43FA-BD6F-12CC6D975146}" type="pres">
      <dgm:prSet presAssocID="{791DB53E-DC32-49E0-8FD6-BABD744712B6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CE1E1-885F-482A-9350-0084AD8933BC}" type="pres">
      <dgm:prSet presAssocID="{294F32F9-E5FB-438C-89A2-FBD4FCAC40B6}" presName="Name13" presStyleLbl="parChTrans1D2" presStyleIdx="1" presStyleCnt="9"/>
      <dgm:spPr/>
      <dgm:t>
        <a:bodyPr/>
        <a:lstStyle/>
        <a:p>
          <a:endParaRPr lang="ru-RU"/>
        </a:p>
      </dgm:t>
    </dgm:pt>
    <dgm:pt modelId="{48845359-C8D9-4BED-BDB4-D627854404F0}" type="pres">
      <dgm:prSet presAssocID="{34F06AA5-D80E-4B4E-B2EB-3406278FCC6C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F471B-C5D3-4EF8-B166-C014562AFB37}" type="pres">
      <dgm:prSet presAssocID="{201279AA-890C-464C-A5C6-3DE63795E8CC}" presName="Name13" presStyleLbl="parChTrans1D2" presStyleIdx="2" presStyleCnt="9"/>
      <dgm:spPr/>
      <dgm:t>
        <a:bodyPr/>
        <a:lstStyle/>
        <a:p>
          <a:endParaRPr lang="ru-RU"/>
        </a:p>
      </dgm:t>
    </dgm:pt>
    <dgm:pt modelId="{53AD56B3-9F76-4526-838D-4F551CF59B4E}" type="pres">
      <dgm:prSet presAssocID="{A1DD7C29-BDB2-44E4-A42D-1330550C944E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2AD17-2895-4D61-87F7-420727E3B566}" type="pres">
      <dgm:prSet presAssocID="{61441EAF-DA11-4AAF-876E-B7DF9CCC4F78}" presName="root" presStyleCnt="0"/>
      <dgm:spPr/>
    </dgm:pt>
    <dgm:pt modelId="{8C4C23C4-380F-462E-B3FF-05E12FFE5428}" type="pres">
      <dgm:prSet presAssocID="{61441EAF-DA11-4AAF-876E-B7DF9CCC4F78}" presName="rootComposite" presStyleCnt="0"/>
      <dgm:spPr/>
    </dgm:pt>
    <dgm:pt modelId="{580E3431-73CE-4FC0-B7D9-E95633086964}" type="pres">
      <dgm:prSet presAssocID="{61441EAF-DA11-4AAF-876E-B7DF9CCC4F78}" presName="rootText" presStyleLbl="node1" presStyleIdx="1" presStyleCnt="3"/>
      <dgm:spPr/>
      <dgm:t>
        <a:bodyPr/>
        <a:lstStyle/>
        <a:p>
          <a:endParaRPr lang="ru-RU"/>
        </a:p>
      </dgm:t>
    </dgm:pt>
    <dgm:pt modelId="{7169FB7E-B8CC-4CB2-9EE4-4404361F603C}" type="pres">
      <dgm:prSet presAssocID="{61441EAF-DA11-4AAF-876E-B7DF9CCC4F78}" presName="rootConnector" presStyleLbl="node1" presStyleIdx="1" presStyleCnt="3"/>
      <dgm:spPr/>
      <dgm:t>
        <a:bodyPr/>
        <a:lstStyle/>
        <a:p>
          <a:endParaRPr lang="ru-RU"/>
        </a:p>
      </dgm:t>
    </dgm:pt>
    <dgm:pt modelId="{01B3E104-87B5-42AB-8169-5B5AB74BDF80}" type="pres">
      <dgm:prSet presAssocID="{61441EAF-DA11-4AAF-876E-B7DF9CCC4F78}" presName="childShape" presStyleCnt="0"/>
      <dgm:spPr/>
    </dgm:pt>
    <dgm:pt modelId="{19006141-92CA-4826-BEA3-6150E2B9A95F}" type="pres">
      <dgm:prSet presAssocID="{10074F61-CC8D-43BE-826F-516B0E7AC9BC}" presName="Name13" presStyleLbl="parChTrans1D2" presStyleIdx="3" presStyleCnt="9"/>
      <dgm:spPr/>
      <dgm:t>
        <a:bodyPr/>
        <a:lstStyle/>
        <a:p>
          <a:endParaRPr lang="ru-RU"/>
        </a:p>
      </dgm:t>
    </dgm:pt>
    <dgm:pt modelId="{A1A2EEAF-9EB3-4B96-9866-54B9E98FEA67}" type="pres">
      <dgm:prSet presAssocID="{FA843452-EDEB-4A7C-A32D-FE19B0E075D5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5539D-657A-4C8F-909D-390C30E90801}" type="pres">
      <dgm:prSet presAssocID="{C5CDB187-3130-41C9-B5B2-56D20037D36D}" presName="Name13" presStyleLbl="parChTrans1D2" presStyleIdx="4" presStyleCnt="9"/>
      <dgm:spPr/>
      <dgm:t>
        <a:bodyPr/>
        <a:lstStyle/>
        <a:p>
          <a:endParaRPr lang="ru-RU"/>
        </a:p>
      </dgm:t>
    </dgm:pt>
    <dgm:pt modelId="{3D1A6751-D4B5-474F-8583-7A0D82A4DB5D}" type="pres">
      <dgm:prSet presAssocID="{B84BDABB-4ADD-44AF-8E9C-9D330F8A90A8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A47BD-3793-48F2-8D1F-F470355B524E}" type="pres">
      <dgm:prSet presAssocID="{96B5A7A4-3A82-40B5-88C0-35B0548B5005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68BC05E-6690-4803-86ED-491825F2B406}" type="pres">
      <dgm:prSet presAssocID="{EC4BC311-6D75-4205-B88F-F99245D90363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0A7D-ADE3-4C95-8B57-A81D0AAEEFDC}" type="pres">
      <dgm:prSet presAssocID="{05A6E24B-E9BF-4071-B139-DABFAD098A3B}" presName="root" presStyleCnt="0"/>
      <dgm:spPr/>
    </dgm:pt>
    <dgm:pt modelId="{68D47376-88C2-4475-A1D4-1F96C3D9B12A}" type="pres">
      <dgm:prSet presAssocID="{05A6E24B-E9BF-4071-B139-DABFAD098A3B}" presName="rootComposite" presStyleCnt="0"/>
      <dgm:spPr/>
    </dgm:pt>
    <dgm:pt modelId="{CCABB2E6-3C89-4871-BECF-FFA50C017C44}" type="pres">
      <dgm:prSet presAssocID="{05A6E24B-E9BF-4071-B139-DABFAD098A3B}" presName="rootText" presStyleLbl="node1" presStyleIdx="2" presStyleCnt="3"/>
      <dgm:spPr/>
      <dgm:t>
        <a:bodyPr/>
        <a:lstStyle/>
        <a:p>
          <a:endParaRPr lang="ru-RU"/>
        </a:p>
      </dgm:t>
    </dgm:pt>
    <dgm:pt modelId="{2C7B14BE-3D98-4358-8FB7-A1542DE5D105}" type="pres">
      <dgm:prSet presAssocID="{05A6E24B-E9BF-4071-B139-DABFAD098A3B}" presName="rootConnector" presStyleLbl="node1" presStyleIdx="2" presStyleCnt="3"/>
      <dgm:spPr/>
      <dgm:t>
        <a:bodyPr/>
        <a:lstStyle/>
        <a:p>
          <a:endParaRPr lang="ru-RU"/>
        </a:p>
      </dgm:t>
    </dgm:pt>
    <dgm:pt modelId="{086F28F1-76C9-4472-8E31-ADCC2DF3E05A}" type="pres">
      <dgm:prSet presAssocID="{05A6E24B-E9BF-4071-B139-DABFAD098A3B}" presName="childShape" presStyleCnt="0"/>
      <dgm:spPr/>
    </dgm:pt>
    <dgm:pt modelId="{31BF8000-9559-4DCC-A36B-7762B790C3D3}" type="pres">
      <dgm:prSet presAssocID="{E15DC3D5-27E8-4F12-9B07-F78E21C21A40}" presName="Name13" presStyleLbl="parChTrans1D2" presStyleIdx="6" presStyleCnt="9"/>
      <dgm:spPr/>
      <dgm:t>
        <a:bodyPr/>
        <a:lstStyle/>
        <a:p>
          <a:endParaRPr lang="ru-RU"/>
        </a:p>
      </dgm:t>
    </dgm:pt>
    <dgm:pt modelId="{135FE115-B4AC-42A1-B127-5B89D7C8EC20}" type="pres">
      <dgm:prSet presAssocID="{53B044A9-2825-4B67-A297-D35F8C251A6D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B95F1-DDB3-4E0A-82EA-0D1F4A7493B8}" type="pres">
      <dgm:prSet presAssocID="{1A08E7D3-D854-4E8C-BB09-B5B28CD471A7}" presName="Name13" presStyleLbl="parChTrans1D2" presStyleIdx="7" presStyleCnt="9"/>
      <dgm:spPr/>
      <dgm:t>
        <a:bodyPr/>
        <a:lstStyle/>
        <a:p>
          <a:endParaRPr lang="ru-RU"/>
        </a:p>
      </dgm:t>
    </dgm:pt>
    <dgm:pt modelId="{355AD3A3-1B89-4336-8B78-09391E438B45}" type="pres">
      <dgm:prSet presAssocID="{800C43A5-B71C-416A-B292-8A2405B1F5D1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25B98-6C0C-40EB-BE98-4560F1BF6762}" type="pres">
      <dgm:prSet presAssocID="{788A3020-3B83-43EB-BAF9-1CC88F90D486}" presName="Name13" presStyleLbl="parChTrans1D2" presStyleIdx="8" presStyleCnt="9"/>
      <dgm:spPr/>
      <dgm:t>
        <a:bodyPr/>
        <a:lstStyle/>
        <a:p>
          <a:endParaRPr lang="ru-RU"/>
        </a:p>
      </dgm:t>
    </dgm:pt>
    <dgm:pt modelId="{58DA6B1B-6A39-4B85-B2F5-307579E8B335}" type="pres">
      <dgm:prSet presAssocID="{35A23ABE-5AFE-45AC-ABCF-591A25291826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509E9-F2FB-4744-A786-56ECAF84AB5B}" type="presOf" srcId="{83994DB5-9FB0-4438-BD36-E70F6CC07F70}" destId="{5CAC48DE-C438-4E00-A620-27F38FE530E4}" srcOrd="1" destOrd="0" presId="urn:microsoft.com/office/officeart/2005/8/layout/hierarchy3"/>
    <dgm:cxn modelId="{4F6D19BE-5EE6-42E9-B583-0BDEEC5C4515}" srcId="{C0885FFA-2990-42FD-8368-51779A04E8FB}" destId="{05A6E24B-E9BF-4071-B139-DABFAD098A3B}" srcOrd="2" destOrd="0" parTransId="{62128E63-B121-4CE8-9A7C-5DAA78E481E8}" sibTransId="{64B8956B-8FE4-4A89-B33D-793CF978258C}"/>
    <dgm:cxn modelId="{20C4E125-01D2-4C2E-8CDC-EC453FA18641}" type="presOf" srcId="{C5CDB187-3130-41C9-B5B2-56D20037D36D}" destId="{EC65539D-657A-4C8F-909D-390C30E90801}" srcOrd="0" destOrd="0" presId="urn:microsoft.com/office/officeart/2005/8/layout/hierarchy3"/>
    <dgm:cxn modelId="{3ED4FE5D-9BDF-41E4-B95B-4CA42EF39F56}" type="presOf" srcId="{61441EAF-DA11-4AAF-876E-B7DF9CCC4F78}" destId="{580E3431-73CE-4FC0-B7D9-E95633086964}" srcOrd="0" destOrd="0" presId="urn:microsoft.com/office/officeart/2005/8/layout/hierarchy3"/>
    <dgm:cxn modelId="{0759162D-1D88-4C44-8809-66BEEF3F96D5}" type="presOf" srcId="{96B5A7A4-3A82-40B5-88C0-35B0548B5005}" destId="{B26A47BD-3793-48F2-8D1F-F470355B524E}" srcOrd="0" destOrd="0" presId="urn:microsoft.com/office/officeart/2005/8/layout/hierarchy3"/>
    <dgm:cxn modelId="{E55B908B-BA41-49CC-8E7C-E062BAAE99FE}" type="presOf" srcId="{201279AA-890C-464C-A5C6-3DE63795E8CC}" destId="{291F471B-C5D3-4EF8-B166-C014562AFB37}" srcOrd="0" destOrd="0" presId="urn:microsoft.com/office/officeart/2005/8/layout/hierarchy3"/>
    <dgm:cxn modelId="{BEF7B27E-C0F8-4E62-8E67-AA0F21AE3566}" srcId="{05A6E24B-E9BF-4071-B139-DABFAD098A3B}" destId="{800C43A5-B71C-416A-B292-8A2405B1F5D1}" srcOrd="1" destOrd="0" parTransId="{1A08E7D3-D854-4E8C-BB09-B5B28CD471A7}" sibTransId="{F5DF3A97-06DA-45BB-9D31-20391989B15B}"/>
    <dgm:cxn modelId="{DF5FC35C-1FC7-42B5-A614-EFC19CB51280}" srcId="{61441EAF-DA11-4AAF-876E-B7DF9CCC4F78}" destId="{FA843452-EDEB-4A7C-A32D-FE19B0E075D5}" srcOrd="0" destOrd="0" parTransId="{10074F61-CC8D-43BE-826F-516B0E7AC9BC}" sibTransId="{C82A926F-AADF-4224-9B89-AD799814A6DE}"/>
    <dgm:cxn modelId="{3C212146-CC65-44FE-966E-E0B89A075C91}" type="presOf" srcId="{C0885FFA-2990-42FD-8368-51779A04E8FB}" destId="{CE8BDF49-12D4-4D3C-B876-AAE38990EDBF}" srcOrd="0" destOrd="0" presId="urn:microsoft.com/office/officeart/2005/8/layout/hierarchy3"/>
    <dgm:cxn modelId="{5A4958F7-ADE5-4A91-982C-2A1AD89BF06C}" srcId="{C0885FFA-2990-42FD-8368-51779A04E8FB}" destId="{83994DB5-9FB0-4438-BD36-E70F6CC07F70}" srcOrd="0" destOrd="0" parTransId="{476693B3-264F-4623-A5CE-7867349279C6}" sibTransId="{79FA58CF-C50E-4DB0-978C-09AE7ED7043B}"/>
    <dgm:cxn modelId="{AA315C3B-3AC6-4EBB-A1C2-890020FC4119}" srcId="{83994DB5-9FB0-4438-BD36-E70F6CC07F70}" destId="{34F06AA5-D80E-4B4E-B2EB-3406278FCC6C}" srcOrd="1" destOrd="0" parTransId="{294F32F9-E5FB-438C-89A2-FBD4FCAC40B6}" sibTransId="{326813C0-A25F-413C-8F0C-9AC23E07758E}"/>
    <dgm:cxn modelId="{ED44BF62-4D4B-498E-AEC7-963FFE494ADE}" srcId="{05A6E24B-E9BF-4071-B139-DABFAD098A3B}" destId="{53B044A9-2825-4B67-A297-D35F8C251A6D}" srcOrd="0" destOrd="0" parTransId="{E15DC3D5-27E8-4F12-9B07-F78E21C21A40}" sibTransId="{EF42A1C1-F830-47BA-B812-291E6A5A5794}"/>
    <dgm:cxn modelId="{319680E9-B3B1-4173-95CD-8A3BEDBC89B5}" srcId="{83994DB5-9FB0-4438-BD36-E70F6CC07F70}" destId="{791DB53E-DC32-49E0-8FD6-BABD744712B6}" srcOrd="0" destOrd="0" parTransId="{2EB2F181-B9D9-4D64-8059-94B2C318EB42}" sibTransId="{C7E7CDBD-99C9-413C-B515-69EEDB444D2F}"/>
    <dgm:cxn modelId="{6B524969-34E5-438E-AB2C-0E45885B519B}" type="presOf" srcId="{1A08E7D3-D854-4E8C-BB09-B5B28CD471A7}" destId="{4A5B95F1-DDB3-4E0A-82EA-0D1F4A7493B8}" srcOrd="0" destOrd="0" presId="urn:microsoft.com/office/officeart/2005/8/layout/hierarchy3"/>
    <dgm:cxn modelId="{2610FBAB-F75E-41B3-BEC6-4DC407373412}" type="presOf" srcId="{10074F61-CC8D-43BE-826F-516B0E7AC9BC}" destId="{19006141-92CA-4826-BEA3-6150E2B9A95F}" srcOrd="0" destOrd="0" presId="urn:microsoft.com/office/officeart/2005/8/layout/hierarchy3"/>
    <dgm:cxn modelId="{C1A3CDA3-E662-449E-BD62-1277DEE5BB21}" type="presOf" srcId="{800C43A5-B71C-416A-B292-8A2405B1F5D1}" destId="{355AD3A3-1B89-4336-8B78-09391E438B45}" srcOrd="0" destOrd="0" presId="urn:microsoft.com/office/officeart/2005/8/layout/hierarchy3"/>
    <dgm:cxn modelId="{CE9A539A-9EFA-4055-A292-5238D84D1359}" type="presOf" srcId="{2EB2F181-B9D9-4D64-8059-94B2C318EB42}" destId="{419B9760-712C-4576-8F3F-BE58286DC86E}" srcOrd="0" destOrd="0" presId="urn:microsoft.com/office/officeart/2005/8/layout/hierarchy3"/>
    <dgm:cxn modelId="{09D2F976-D884-4536-A352-F39E7137999D}" type="presOf" srcId="{83994DB5-9FB0-4438-BD36-E70F6CC07F70}" destId="{17A817F4-80D8-403F-B182-96BFB75450D7}" srcOrd="0" destOrd="0" presId="urn:microsoft.com/office/officeart/2005/8/layout/hierarchy3"/>
    <dgm:cxn modelId="{50E1A82E-D7B3-4879-9A9D-FB9544409B88}" type="presOf" srcId="{EC4BC311-6D75-4205-B88F-F99245D90363}" destId="{A68BC05E-6690-4803-86ED-491825F2B406}" srcOrd="0" destOrd="0" presId="urn:microsoft.com/office/officeart/2005/8/layout/hierarchy3"/>
    <dgm:cxn modelId="{1C3C43B2-EFE4-4313-B265-CAD9958D1941}" type="presOf" srcId="{E15DC3D5-27E8-4F12-9B07-F78E21C21A40}" destId="{31BF8000-9559-4DCC-A36B-7762B790C3D3}" srcOrd="0" destOrd="0" presId="urn:microsoft.com/office/officeart/2005/8/layout/hierarchy3"/>
    <dgm:cxn modelId="{9DA427DD-BB15-46D3-8584-9A4D25FBF563}" type="presOf" srcId="{34F06AA5-D80E-4B4E-B2EB-3406278FCC6C}" destId="{48845359-C8D9-4BED-BDB4-D627854404F0}" srcOrd="0" destOrd="0" presId="urn:microsoft.com/office/officeart/2005/8/layout/hierarchy3"/>
    <dgm:cxn modelId="{2CA31938-047A-4287-816D-58F2879A6371}" type="presOf" srcId="{294F32F9-E5FB-438C-89A2-FBD4FCAC40B6}" destId="{63ACE1E1-885F-482A-9350-0084AD8933BC}" srcOrd="0" destOrd="0" presId="urn:microsoft.com/office/officeart/2005/8/layout/hierarchy3"/>
    <dgm:cxn modelId="{0A5F4877-9AB8-4074-BFAD-A6E912A0D0B7}" type="presOf" srcId="{35A23ABE-5AFE-45AC-ABCF-591A25291826}" destId="{58DA6B1B-6A39-4B85-B2F5-307579E8B335}" srcOrd="0" destOrd="0" presId="urn:microsoft.com/office/officeart/2005/8/layout/hierarchy3"/>
    <dgm:cxn modelId="{B03A9BF3-A5E2-42EC-8E3F-A4A8FD89F8E4}" type="presOf" srcId="{61441EAF-DA11-4AAF-876E-B7DF9CCC4F78}" destId="{7169FB7E-B8CC-4CB2-9EE4-4404361F603C}" srcOrd="1" destOrd="0" presId="urn:microsoft.com/office/officeart/2005/8/layout/hierarchy3"/>
    <dgm:cxn modelId="{04203A4C-6B65-40E2-8B0A-4DD24F5F8370}" type="presOf" srcId="{FA843452-EDEB-4A7C-A32D-FE19B0E075D5}" destId="{A1A2EEAF-9EB3-4B96-9866-54B9E98FEA67}" srcOrd="0" destOrd="0" presId="urn:microsoft.com/office/officeart/2005/8/layout/hierarchy3"/>
    <dgm:cxn modelId="{A9CDBC52-EC3F-42F5-A58E-8B3D538B8ACB}" type="presOf" srcId="{A1DD7C29-BDB2-44E4-A42D-1330550C944E}" destId="{53AD56B3-9F76-4526-838D-4F551CF59B4E}" srcOrd="0" destOrd="0" presId="urn:microsoft.com/office/officeart/2005/8/layout/hierarchy3"/>
    <dgm:cxn modelId="{0F2EA7AC-45D0-43F9-ABC1-C7AB45B47C39}" type="presOf" srcId="{05A6E24B-E9BF-4071-B139-DABFAD098A3B}" destId="{CCABB2E6-3C89-4871-BECF-FFA50C017C44}" srcOrd="0" destOrd="0" presId="urn:microsoft.com/office/officeart/2005/8/layout/hierarchy3"/>
    <dgm:cxn modelId="{1B0148CA-68E2-4799-8F27-2A709D12A56B}" type="presOf" srcId="{788A3020-3B83-43EB-BAF9-1CC88F90D486}" destId="{BAC25B98-6C0C-40EB-BE98-4560F1BF6762}" srcOrd="0" destOrd="0" presId="urn:microsoft.com/office/officeart/2005/8/layout/hierarchy3"/>
    <dgm:cxn modelId="{87DBD5EB-8E4E-41EC-B2F6-6A8A3E876D67}" type="presOf" srcId="{05A6E24B-E9BF-4071-B139-DABFAD098A3B}" destId="{2C7B14BE-3D98-4358-8FB7-A1542DE5D105}" srcOrd="1" destOrd="0" presId="urn:microsoft.com/office/officeart/2005/8/layout/hierarchy3"/>
    <dgm:cxn modelId="{EFE61D29-3CDB-4021-B15B-96CF3C1453F4}" type="presOf" srcId="{791DB53E-DC32-49E0-8FD6-BABD744712B6}" destId="{61148A66-AA94-43FA-BD6F-12CC6D975146}" srcOrd="0" destOrd="0" presId="urn:microsoft.com/office/officeart/2005/8/layout/hierarchy3"/>
    <dgm:cxn modelId="{09ECC7FC-FF8D-45C3-949B-BE346E7F10FB}" srcId="{83994DB5-9FB0-4438-BD36-E70F6CC07F70}" destId="{A1DD7C29-BDB2-44E4-A42D-1330550C944E}" srcOrd="2" destOrd="0" parTransId="{201279AA-890C-464C-A5C6-3DE63795E8CC}" sibTransId="{5005A5AB-28FF-4567-A0B9-3C12BB2755BD}"/>
    <dgm:cxn modelId="{8B81147C-4CFE-45CC-B495-E2C7A82230D6}" srcId="{61441EAF-DA11-4AAF-876E-B7DF9CCC4F78}" destId="{B84BDABB-4ADD-44AF-8E9C-9D330F8A90A8}" srcOrd="1" destOrd="0" parTransId="{C5CDB187-3130-41C9-B5B2-56D20037D36D}" sibTransId="{A1969AB1-75E9-4A53-8B99-CF6B6800FCD8}"/>
    <dgm:cxn modelId="{21AA58E7-EB87-49AB-AF86-43BC7D953DC0}" srcId="{C0885FFA-2990-42FD-8368-51779A04E8FB}" destId="{61441EAF-DA11-4AAF-876E-B7DF9CCC4F78}" srcOrd="1" destOrd="0" parTransId="{DE4D84EC-5816-4012-831F-76970D36A30B}" sibTransId="{7DB97F93-0A8F-4207-98BB-FA91DBA38016}"/>
    <dgm:cxn modelId="{BF29FDE4-113D-46E7-957D-E19960BC2DAD}" srcId="{05A6E24B-E9BF-4071-B139-DABFAD098A3B}" destId="{35A23ABE-5AFE-45AC-ABCF-591A25291826}" srcOrd="2" destOrd="0" parTransId="{788A3020-3B83-43EB-BAF9-1CC88F90D486}" sibTransId="{A69143EA-83B5-4F07-8885-52B6B4A82CDA}"/>
    <dgm:cxn modelId="{FA8C1DB4-C9CE-47BE-854A-BA054781F60C}" type="presOf" srcId="{53B044A9-2825-4B67-A297-D35F8C251A6D}" destId="{135FE115-B4AC-42A1-B127-5B89D7C8EC20}" srcOrd="0" destOrd="0" presId="urn:microsoft.com/office/officeart/2005/8/layout/hierarchy3"/>
    <dgm:cxn modelId="{F75CB89E-47F0-4147-865D-5DB841887E28}" type="presOf" srcId="{B84BDABB-4ADD-44AF-8E9C-9D330F8A90A8}" destId="{3D1A6751-D4B5-474F-8583-7A0D82A4DB5D}" srcOrd="0" destOrd="0" presId="urn:microsoft.com/office/officeart/2005/8/layout/hierarchy3"/>
    <dgm:cxn modelId="{707369C4-99FA-4F4E-8BDE-69806F1FD41D}" srcId="{61441EAF-DA11-4AAF-876E-B7DF9CCC4F78}" destId="{EC4BC311-6D75-4205-B88F-F99245D90363}" srcOrd="2" destOrd="0" parTransId="{96B5A7A4-3A82-40B5-88C0-35B0548B5005}" sibTransId="{0C38DAD8-6372-4F98-A482-48E9F8914CA8}"/>
    <dgm:cxn modelId="{1E78FD9E-E078-48C5-B954-79A0A9BA0742}" type="presParOf" srcId="{CE8BDF49-12D4-4D3C-B876-AAE38990EDBF}" destId="{EBF7BE45-A66A-4038-8987-17AA69B96B46}" srcOrd="0" destOrd="0" presId="urn:microsoft.com/office/officeart/2005/8/layout/hierarchy3"/>
    <dgm:cxn modelId="{8A573AD8-333C-4157-B061-ECAA93D42056}" type="presParOf" srcId="{EBF7BE45-A66A-4038-8987-17AA69B96B46}" destId="{8F4A8A3C-47BF-45DB-B37B-EAAB84317711}" srcOrd="0" destOrd="0" presId="urn:microsoft.com/office/officeart/2005/8/layout/hierarchy3"/>
    <dgm:cxn modelId="{467C5554-8434-4B82-873F-18EE41971145}" type="presParOf" srcId="{8F4A8A3C-47BF-45DB-B37B-EAAB84317711}" destId="{17A817F4-80D8-403F-B182-96BFB75450D7}" srcOrd="0" destOrd="0" presId="urn:microsoft.com/office/officeart/2005/8/layout/hierarchy3"/>
    <dgm:cxn modelId="{9C9E284D-6500-43CC-9A68-1972A77E7616}" type="presParOf" srcId="{8F4A8A3C-47BF-45DB-B37B-EAAB84317711}" destId="{5CAC48DE-C438-4E00-A620-27F38FE530E4}" srcOrd="1" destOrd="0" presId="urn:microsoft.com/office/officeart/2005/8/layout/hierarchy3"/>
    <dgm:cxn modelId="{E12FBE48-738A-47C2-8387-79CA82C3BF1D}" type="presParOf" srcId="{EBF7BE45-A66A-4038-8987-17AA69B96B46}" destId="{EC97DF97-BEE7-467E-8B32-5867AB8B40DA}" srcOrd="1" destOrd="0" presId="urn:microsoft.com/office/officeart/2005/8/layout/hierarchy3"/>
    <dgm:cxn modelId="{D53A9411-50E4-4F8A-9B21-AAD2A68DB2B9}" type="presParOf" srcId="{EC97DF97-BEE7-467E-8B32-5867AB8B40DA}" destId="{419B9760-712C-4576-8F3F-BE58286DC86E}" srcOrd="0" destOrd="0" presId="urn:microsoft.com/office/officeart/2005/8/layout/hierarchy3"/>
    <dgm:cxn modelId="{32D4334D-5499-416C-A91C-13D92BDDF80B}" type="presParOf" srcId="{EC97DF97-BEE7-467E-8B32-5867AB8B40DA}" destId="{61148A66-AA94-43FA-BD6F-12CC6D975146}" srcOrd="1" destOrd="0" presId="urn:microsoft.com/office/officeart/2005/8/layout/hierarchy3"/>
    <dgm:cxn modelId="{5D35F84E-1C9D-4304-8A87-C040F7212B48}" type="presParOf" srcId="{EC97DF97-BEE7-467E-8B32-5867AB8B40DA}" destId="{63ACE1E1-885F-482A-9350-0084AD8933BC}" srcOrd="2" destOrd="0" presId="urn:microsoft.com/office/officeart/2005/8/layout/hierarchy3"/>
    <dgm:cxn modelId="{86E663D7-1120-401C-BB39-73983E9E3747}" type="presParOf" srcId="{EC97DF97-BEE7-467E-8B32-5867AB8B40DA}" destId="{48845359-C8D9-4BED-BDB4-D627854404F0}" srcOrd="3" destOrd="0" presId="urn:microsoft.com/office/officeart/2005/8/layout/hierarchy3"/>
    <dgm:cxn modelId="{9F2C5448-8DB0-4025-BE66-9FEC7EC9B4E2}" type="presParOf" srcId="{EC97DF97-BEE7-467E-8B32-5867AB8B40DA}" destId="{291F471B-C5D3-4EF8-B166-C014562AFB37}" srcOrd="4" destOrd="0" presId="urn:microsoft.com/office/officeart/2005/8/layout/hierarchy3"/>
    <dgm:cxn modelId="{2E10F969-3C2F-4DE1-B867-5C258A2C5015}" type="presParOf" srcId="{EC97DF97-BEE7-467E-8B32-5867AB8B40DA}" destId="{53AD56B3-9F76-4526-838D-4F551CF59B4E}" srcOrd="5" destOrd="0" presId="urn:microsoft.com/office/officeart/2005/8/layout/hierarchy3"/>
    <dgm:cxn modelId="{F277FE00-4012-47C7-A3F2-F97F1A07943B}" type="presParOf" srcId="{CE8BDF49-12D4-4D3C-B876-AAE38990EDBF}" destId="{3E42AD17-2895-4D61-87F7-420727E3B566}" srcOrd="1" destOrd="0" presId="urn:microsoft.com/office/officeart/2005/8/layout/hierarchy3"/>
    <dgm:cxn modelId="{E09BE39E-CC33-4508-886F-7F736FF93CC5}" type="presParOf" srcId="{3E42AD17-2895-4D61-87F7-420727E3B566}" destId="{8C4C23C4-380F-462E-B3FF-05E12FFE5428}" srcOrd="0" destOrd="0" presId="urn:microsoft.com/office/officeart/2005/8/layout/hierarchy3"/>
    <dgm:cxn modelId="{8A387D8E-F193-4D14-96E1-E06A7DD0D5A0}" type="presParOf" srcId="{8C4C23C4-380F-462E-B3FF-05E12FFE5428}" destId="{580E3431-73CE-4FC0-B7D9-E95633086964}" srcOrd="0" destOrd="0" presId="urn:microsoft.com/office/officeart/2005/8/layout/hierarchy3"/>
    <dgm:cxn modelId="{960722E0-E3C6-479A-8981-69106B0376D8}" type="presParOf" srcId="{8C4C23C4-380F-462E-B3FF-05E12FFE5428}" destId="{7169FB7E-B8CC-4CB2-9EE4-4404361F603C}" srcOrd="1" destOrd="0" presId="urn:microsoft.com/office/officeart/2005/8/layout/hierarchy3"/>
    <dgm:cxn modelId="{3110BCD6-E6DB-4F45-A99D-E68556EC14DD}" type="presParOf" srcId="{3E42AD17-2895-4D61-87F7-420727E3B566}" destId="{01B3E104-87B5-42AB-8169-5B5AB74BDF80}" srcOrd="1" destOrd="0" presId="urn:microsoft.com/office/officeart/2005/8/layout/hierarchy3"/>
    <dgm:cxn modelId="{8DDFA28A-57C8-464E-B129-5446ED883E63}" type="presParOf" srcId="{01B3E104-87B5-42AB-8169-5B5AB74BDF80}" destId="{19006141-92CA-4826-BEA3-6150E2B9A95F}" srcOrd="0" destOrd="0" presId="urn:microsoft.com/office/officeart/2005/8/layout/hierarchy3"/>
    <dgm:cxn modelId="{66C4DFC7-CA11-48C9-B6C3-BF1C49F868B9}" type="presParOf" srcId="{01B3E104-87B5-42AB-8169-5B5AB74BDF80}" destId="{A1A2EEAF-9EB3-4B96-9866-54B9E98FEA67}" srcOrd="1" destOrd="0" presId="urn:microsoft.com/office/officeart/2005/8/layout/hierarchy3"/>
    <dgm:cxn modelId="{73DCD1C1-8C3B-4EBD-99F0-C6B67D90B26D}" type="presParOf" srcId="{01B3E104-87B5-42AB-8169-5B5AB74BDF80}" destId="{EC65539D-657A-4C8F-909D-390C30E90801}" srcOrd="2" destOrd="0" presId="urn:microsoft.com/office/officeart/2005/8/layout/hierarchy3"/>
    <dgm:cxn modelId="{846E78F1-3A1B-43D6-9EB3-E4F1CF61DC43}" type="presParOf" srcId="{01B3E104-87B5-42AB-8169-5B5AB74BDF80}" destId="{3D1A6751-D4B5-474F-8583-7A0D82A4DB5D}" srcOrd="3" destOrd="0" presId="urn:microsoft.com/office/officeart/2005/8/layout/hierarchy3"/>
    <dgm:cxn modelId="{077A0710-7F80-4102-A9B3-AD57D6FEE853}" type="presParOf" srcId="{01B3E104-87B5-42AB-8169-5B5AB74BDF80}" destId="{B26A47BD-3793-48F2-8D1F-F470355B524E}" srcOrd="4" destOrd="0" presId="urn:microsoft.com/office/officeart/2005/8/layout/hierarchy3"/>
    <dgm:cxn modelId="{80EFB948-C867-4A20-98C7-A5CADCFD9623}" type="presParOf" srcId="{01B3E104-87B5-42AB-8169-5B5AB74BDF80}" destId="{A68BC05E-6690-4803-86ED-491825F2B406}" srcOrd="5" destOrd="0" presId="urn:microsoft.com/office/officeart/2005/8/layout/hierarchy3"/>
    <dgm:cxn modelId="{51CBDF50-72DD-4F1A-8DA8-4CAAA8520372}" type="presParOf" srcId="{CE8BDF49-12D4-4D3C-B876-AAE38990EDBF}" destId="{7FCE0A7D-ADE3-4C95-8B57-A81D0AAEEFDC}" srcOrd="2" destOrd="0" presId="urn:microsoft.com/office/officeart/2005/8/layout/hierarchy3"/>
    <dgm:cxn modelId="{B709FDE6-F984-4DC0-B3DA-D3B59264A7A5}" type="presParOf" srcId="{7FCE0A7D-ADE3-4C95-8B57-A81D0AAEEFDC}" destId="{68D47376-88C2-4475-A1D4-1F96C3D9B12A}" srcOrd="0" destOrd="0" presId="urn:microsoft.com/office/officeart/2005/8/layout/hierarchy3"/>
    <dgm:cxn modelId="{A92A81A7-0FE8-4A1E-968C-B8CB59498CF2}" type="presParOf" srcId="{68D47376-88C2-4475-A1D4-1F96C3D9B12A}" destId="{CCABB2E6-3C89-4871-BECF-FFA50C017C44}" srcOrd="0" destOrd="0" presId="urn:microsoft.com/office/officeart/2005/8/layout/hierarchy3"/>
    <dgm:cxn modelId="{CE34304B-C162-42DF-8E34-8A498D283F80}" type="presParOf" srcId="{68D47376-88C2-4475-A1D4-1F96C3D9B12A}" destId="{2C7B14BE-3D98-4358-8FB7-A1542DE5D105}" srcOrd="1" destOrd="0" presId="urn:microsoft.com/office/officeart/2005/8/layout/hierarchy3"/>
    <dgm:cxn modelId="{8CAB3275-C3EE-4AD9-8CAE-116B271AFAE3}" type="presParOf" srcId="{7FCE0A7D-ADE3-4C95-8B57-A81D0AAEEFDC}" destId="{086F28F1-76C9-4472-8E31-ADCC2DF3E05A}" srcOrd="1" destOrd="0" presId="urn:microsoft.com/office/officeart/2005/8/layout/hierarchy3"/>
    <dgm:cxn modelId="{56324507-ED3D-4E5B-AED3-A9C0C3A61DC3}" type="presParOf" srcId="{086F28F1-76C9-4472-8E31-ADCC2DF3E05A}" destId="{31BF8000-9559-4DCC-A36B-7762B790C3D3}" srcOrd="0" destOrd="0" presId="urn:microsoft.com/office/officeart/2005/8/layout/hierarchy3"/>
    <dgm:cxn modelId="{B5247F44-DB20-4CE2-89B2-BB767FD035EA}" type="presParOf" srcId="{086F28F1-76C9-4472-8E31-ADCC2DF3E05A}" destId="{135FE115-B4AC-42A1-B127-5B89D7C8EC20}" srcOrd="1" destOrd="0" presId="urn:microsoft.com/office/officeart/2005/8/layout/hierarchy3"/>
    <dgm:cxn modelId="{2EBDC5FC-B131-4576-82D1-3F21A1868A60}" type="presParOf" srcId="{086F28F1-76C9-4472-8E31-ADCC2DF3E05A}" destId="{4A5B95F1-DDB3-4E0A-82EA-0D1F4A7493B8}" srcOrd="2" destOrd="0" presId="urn:microsoft.com/office/officeart/2005/8/layout/hierarchy3"/>
    <dgm:cxn modelId="{CDFA8F6F-970E-4465-8E5A-706FFBD4A35D}" type="presParOf" srcId="{086F28F1-76C9-4472-8E31-ADCC2DF3E05A}" destId="{355AD3A3-1B89-4336-8B78-09391E438B45}" srcOrd="3" destOrd="0" presId="urn:microsoft.com/office/officeart/2005/8/layout/hierarchy3"/>
    <dgm:cxn modelId="{08EDFAC5-0D7C-462B-806B-DDCC4E378B5B}" type="presParOf" srcId="{086F28F1-76C9-4472-8E31-ADCC2DF3E05A}" destId="{BAC25B98-6C0C-40EB-BE98-4560F1BF6762}" srcOrd="4" destOrd="0" presId="urn:microsoft.com/office/officeart/2005/8/layout/hierarchy3"/>
    <dgm:cxn modelId="{41594741-9992-4367-A507-08DF966791F9}" type="presParOf" srcId="{086F28F1-76C9-4472-8E31-ADCC2DF3E05A}" destId="{58DA6B1B-6A39-4B85-B2F5-307579E8B33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885FFA-2990-42FD-8368-51779A04E8F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994DB5-9FB0-4438-BD36-E70F6CC07F70}">
      <dgm:prSet phldrT="[Текст]" custT="1"/>
      <dgm:spPr/>
      <dgm:t>
        <a:bodyPr/>
        <a:lstStyle/>
        <a:p>
          <a:r>
            <a:rPr lang="ru-RU" sz="1600" dirty="0" smtClean="0"/>
            <a:t>ООО</a:t>
          </a:r>
          <a:endParaRPr lang="ru-RU" sz="1600" dirty="0"/>
        </a:p>
      </dgm:t>
    </dgm:pt>
    <dgm:pt modelId="{476693B3-264F-4623-A5CE-7867349279C6}" type="parTrans" cxnId="{5A4958F7-ADE5-4A91-982C-2A1AD89BF06C}">
      <dgm:prSet/>
      <dgm:spPr/>
      <dgm:t>
        <a:bodyPr/>
        <a:lstStyle/>
        <a:p>
          <a:endParaRPr lang="ru-RU" sz="700"/>
        </a:p>
      </dgm:t>
    </dgm:pt>
    <dgm:pt modelId="{79FA58CF-C50E-4DB0-978C-09AE7ED7043B}" type="sibTrans" cxnId="{5A4958F7-ADE5-4A91-982C-2A1AD89BF06C}">
      <dgm:prSet/>
      <dgm:spPr/>
      <dgm:t>
        <a:bodyPr/>
        <a:lstStyle/>
        <a:p>
          <a:endParaRPr lang="ru-RU" sz="700"/>
        </a:p>
      </dgm:t>
    </dgm:pt>
    <dgm:pt modelId="{791DB53E-DC32-49E0-8FD6-BABD744712B6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1</a:t>
          </a:r>
          <a:endParaRPr lang="ru-RU" sz="1000" dirty="0"/>
        </a:p>
      </dgm:t>
    </dgm:pt>
    <dgm:pt modelId="{2EB2F181-B9D9-4D64-8059-94B2C318EB42}" type="parTrans" cxnId="{319680E9-B3B1-4173-95CD-8A3BEDBC89B5}">
      <dgm:prSet/>
      <dgm:spPr/>
      <dgm:t>
        <a:bodyPr/>
        <a:lstStyle/>
        <a:p>
          <a:endParaRPr lang="ru-RU" sz="700"/>
        </a:p>
      </dgm:t>
    </dgm:pt>
    <dgm:pt modelId="{C7E7CDBD-99C9-413C-B515-69EEDB444D2F}" type="sibTrans" cxnId="{319680E9-B3B1-4173-95CD-8A3BEDBC89B5}">
      <dgm:prSet/>
      <dgm:spPr/>
      <dgm:t>
        <a:bodyPr/>
        <a:lstStyle/>
        <a:p>
          <a:endParaRPr lang="ru-RU" sz="700"/>
        </a:p>
      </dgm:t>
    </dgm:pt>
    <dgm:pt modelId="{61441EAF-DA11-4AAF-876E-B7DF9CCC4F78}">
      <dgm:prSet phldrT="[Текст]" custT="1"/>
      <dgm:spPr/>
      <dgm:t>
        <a:bodyPr/>
        <a:lstStyle/>
        <a:p>
          <a:r>
            <a:rPr lang="ru-RU" sz="1600" dirty="0" smtClean="0"/>
            <a:t>ВД</a:t>
          </a:r>
          <a:endParaRPr lang="ru-RU" sz="1600" dirty="0"/>
        </a:p>
      </dgm:t>
    </dgm:pt>
    <dgm:pt modelId="{DE4D84EC-5816-4012-831F-76970D36A30B}" type="parTrans" cxnId="{21AA58E7-EB87-49AB-AF86-43BC7D953DC0}">
      <dgm:prSet/>
      <dgm:spPr/>
      <dgm:t>
        <a:bodyPr/>
        <a:lstStyle/>
        <a:p>
          <a:endParaRPr lang="ru-RU" sz="700"/>
        </a:p>
      </dgm:t>
    </dgm:pt>
    <dgm:pt modelId="{7DB97F93-0A8F-4207-98BB-FA91DBA38016}" type="sibTrans" cxnId="{21AA58E7-EB87-49AB-AF86-43BC7D953DC0}">
      <dgm:prSet/>
      <dgm:spPr/>
      <dgm:t>
        <a:bodyPr/>
        <a:lstStyle/>
        <a:p>
          <a:endParaRPr lang="ru-RU" sz="700"/>
        </a:p>
      </dgm:t>
    </dgm:pt>
    <dgm:pt modelId="{FA843452-EDEB-4A7C-A32D-FE19B0E075D5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1</a:t>
          </a:r>
          <a:endParaRPr lang="ru-RU" sz="1000" dirty="0"/>
        </a:p>
      </dgm:t>
    </dgm:pt>
    <dgm:pt modelId="{10074F61-CC8D-43BE-826F-516B0E7AC9BC}" type="parTrans" cxnId="{DF5FC35C-1FC7-42B5-A614-EFC19CB51280}">
      <dgm:prSet/>
      <dgm:spPr/>
      <dgm:t>
        <a:bodyPr/>
        <a:lstStyle/>
        <a:p>
          <a:endParaRPr lang="ru-RU" sz="700"/>
        </a:p>
      </dgm:t>
    </dgm:pt>
    <dgm:pt modelId="{C82A926F-AADF-4224-9B89-AD799814A6DE}" type="sibTrans" cxnId="{DF5FC35C-1FC7-42B5-A614-EFC19CB51280}">
      <dgm:prSet/>
      <dgm:spPr/>
      <dgm:t>
        <a:bodyPr/>
        <a:lstStyle/>
        <a:p>
          <a:endParaRPr lang="ru-RU" sz="700"/>
        </a:p>
      </dgm:t>
    </dgm:pt>
    <dgm:pt modelId="{B84BDABB-4ADD-44AF-8E9C-9D330F8A90A8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2</a:t>
          </a:r>
          <a:endParaRPr lang="ru-RU" sz="1000" dirty="0"/>
        </a:p>
      </dgm:t>
    </dgm:pt>
    <dgm:pt modelId="{C5CDB187-3130-41C9-B5B2-56D20037D36D}" type="parTrans" cxnId="{8B81147C-4CFE-45CC-B495-E2C7A82230D6}">
      <dgm:prSet/>
      <dgm:spPr/>
      <dgm:t>
        <a:bodyPr/>
        <a:lstStyle/>
        <a:p>
          <a:endParaRPr lang="ru-RU" sz="700"/>
        </a:p>
      </dgm:t>
    </dgm:pt>
    <dgm:pt modelId="{A1969AB1-75E9-4A53-8B99-CF6B6800FCD8}" type="sibTrans" cxnId="{8B81147C-4CFE-45CC-B495-E2C7A82230D6}">
      <dgm:prSet/>
      <dgm:spPr/>
      <dgm:t>
        <a:bodyPr/>
        <a:lstStyle/>
        <a:p>
          <a:endParaRPr lang="ru-RU" sz="700"/>
        </a:p>
      </dgm:t>
    </dgm:pt>
    <dgm:pt modelId="{34F06AA5-D80E-4B4E-B2EB-3406278FCC6C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2</a:t>
          </a:r>
          <a:endParaRPr lang="ru-RU" sz="1000" dirty="0"/>
        </a:p>
      </dgm:t>
    </dgm:pt>
    <dgm:pt modelId="{294F32F9-E5FB-438C-89A2-FBD4FCAC40B6}" type="parTrans" cxnId="{AA315C3B-3AC6-4EBB-A1C2-890020FC4119}">
      <dgm:prSet/>
      <dgm:spPr/>
      <dgm:t>
        <a:bodyPr/>
        <a:lstStyle/>
        <a:p>
          <a:endParaRPr lang="ru-RU" sz="700"/>
        </a:p>
      </dgm:t>
    </dgm:pt>
    <dgm:pt modelId="{326813C0-A25F-413C-8F0C-9AC23E07758E}" type="sibTrans" cxnId="{AA315C3B-3AC6-4EBB-A1C2-890020FC4119}">
      <dgm:prSet/>
      <dgm:spPr/>
      <dgm:t>
        <a:bodyPr/>
        <a:lstStyle/>
        <a:p>
          <a:endParaRPr lang="ru-RU" sz="700"/>
        </a:p>
      </dgm:t>
    </dgm:pt>
    <dgm:pt modelId="{EC4BC311-6D75-4205-B88F-F99245D90363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…</a:t>
          </a:r>
          <a:endParaRPr lang="ru-RU" sz="1000" dirty="0"/>
        </a:p>
      </dgm:t>
    </dgm:pt>
    <dgm:pt modelId="{96B5A7A4-3A82-40B5-88C0-35B0548B5005}" type="parTrans" cxnId="{707369C4-99FA-4F4E-8BDE-69806F1FD41D}">
      <dgm:prSet/>
      <dgm:spPr/>
      <dgm:t>
        <a:bodyPr/>
        <a:lstStyle/>
        <a:p>
          <a:endParaRPr lang="ru-RU" sz="700"/>
        </a:p>
      </dgm:t>
    </dgm:pt>
    <dgm:pt modelId="{0C38DAD8-6372-4F98-A482-48E9F8914CA8}" type="sibTrans" cxnId="{707369C4-99FA-4F4E-8BDE-69806F1FD41D}">
      <dgm:prSet/>
      <dgm:spPr/>
      <dgm:t>
        <a:bodyPr/>
        <a:lstStyle/>
        <a:p>
          <a:endParaRPr lang="ru-RU" sz="700"/>
        </a:p>
      </dgm:t>
    </dgm:pt>
    <dgm:pt modelId="{A1DD7C29-BDB2-44E4-A42D-1330550C944E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…</a:t>
          </a:r>
          <a:endParaRPr lang="ru-RU" sz="1000" dirty="0"/>
        </a:p>
      </dgm:t>
    </dgm:pt>
    <dgm:pt modelId="{201279AA-890C-464C-A5C6-3DE63795E8CC}" type="parTrans" cxnId="{09ECC7FC-FF8D-45C3-949B-BE346E7F10FB}">
      <dgm:prSet/>
      <dgm:spPr/>
      <dgm:t>
        <a:bodyPr/>
        <a:lstStyle/>
        <a:p>
          <a:endParaRPr lang="ru-RU" sz="700"/>
        </a:p>
      </dgm:t>
    </dgm:pt>
    <dgm:pt modelId="{5005A5AB-28FF-4567-A0B9-3C12BB2755BD}" type="sibTrans" cxnId="{09ECC7FC-FF8D-45C3-949B-BE346E7F10FB}">
      <dgm:prSet/>
      <dgm:spPr/>
      <dgm:t>
        <a:bodyPr/>
        <a:lstStyle/>
        <a:p>
          <a:endParaRPr lang="ru-RU" sz="700"/>
        </a:p>
      </dgm:t>
    </dgm:pt>
    <dgm:pt modelId="{05A6E24B-E9BF-4071-B139-DABFAD098A3B}">
      <dgm:prSet phldrT="[Текст]" custT="1"/>
      <dgm:spPr/>
      <dgm:t>
        <a:bodyPr/>
        <a:lstStyle/>
        <a:p>
          <a:r>
            <a:rPr lang="ru-RU" sz="1600" dirty="0" smtClean="0"/>
            <a:t>ОДОД</a:t>
          </a:r>
          <a:endParaRPr lang="ru-RU" sz="1600" dirty="0"/>
        </a:p>
      </dgm:t>
    </dgm:pt>
    <dgm:pt modelId="{62128E63-B121-4CE8-9A7C-5DAA78E481E8}" type="parTrans" cxnId="{4F6D19BE-5EE6-42E9-B583-0BDEEC5C4515}">
      <dgm:prSet/>
      <dgm:spPr/>
      <dgm:t>
        <a:bodyPr/>
        <a:lstStyle/>
        <a:p>
          <a:endParaRPr lang="ru-RU" sz="700"/>
        </a:p>
      </dgm:t>
    </dgm:pt>
    <dgm:pt modelId="{64B8956B-8FE4-4A89-B33D-793CF978258C}" type="sibTrans" cxnId="{4F6D19BE-5EE6-42E9-B583-0BDEEC5C4515}">
      <dgm:prSet/>
      <dgm:spPr/>
      <dgm:t>
        <a:bodyPr/>
        <a:lstStyle/>
        <a:p>
          <a:endParaRPr lang="ru-RU" sz="700"/>
        </a:p>
      </dgm:t>
    </dgm:pt>
    <dgm:pt modelId="{53B044A9-2825-4B67-A297-D35F8C251A6D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Кружок 1</a:t>
          </a:r>
          <a:endParaRPr lang="ru-RU" sz="900" dirty="0"/>
        </a:p>
      </dgm:t>
    </dgm:pt>
    <dgm:pt modelId="{E15DC3D5-27E8-4F12-9B07-F78E21C21A40}" type="parTrans" cxnId="{ED44BF62-4D4B-498E-AEC7-963FFE494ADE}">
      <dgm:prSet/>
      <dgm:spPr/>
      <dgm:t>
        <a:bodyPr/>
        <a:lstStyle/>
        <a:p>
          <a:endParaRPr lang="ru-RU" sz="700"/>
        </a:p>
      </dgm:t>
    </dgm:pt>
    <dgm:pt modelId="{EF42A1C1-F830-47BA-B812-291E6A5A5794}" type="sibTrans" cxnId="{ED44BF62-4D4B-498E-AEC7-963FFE494ADE}">
      <dgm:prSet/>
      <dgm:spPr/>
      <dgm:t>
        <a:bodyPr/>
        <a:lstStyle/>
        <a:p>
          <a:endParaRPr lang="ru-RU" sz="700"/>
        </a:p>
      </dgm:t>
    </dgm:pt>
    <dgm:pt modelId="{800C43A5-B71C-416A-B292-8A2405B1F5D1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1</a:t>
          </a:r>
          <a:endParaRPr lang="ru-RU" sz="900" dirty="0"/>
        </a:p>
      </dgm:t>
    </dgm:pt>
    <dgm:pt modelId="{1A08E7D3-D854-4E8C-BB09-B5B28CD471A7}" type="parTrans" cxnId="{BEF7B27E-C0F8-4E62-8E67-AA0F21AE3566}">
      <dgm:prSet/>
      <dgm:spPr/>
      <dgm:t>
        <a:bodyPr/>
        <a:lstStyle/>
        <a:p>
          <a:endParaRPr lang="ru-RU" sz="700"/>
        </a:p>
      </dgm:t>
    </dgm:pt>
    <dgm:pt modelId="{F5DF3A97-06DA-45BB-9D31-20391989B15B}" type="sibTrans" cxnId="{BEF7B27E-C0F8-4E62-8E67-AA0F21AE3566}">
      <dgm:prSet/>
      <dgm:spPr/>
      <dgm:t>
        <a:bodyPr/>
        <a:lstStyle/>
        <a:p>
          <a:endParaRPr lang="ru-RU" sz="700"/>
        </a:p>
      </dgm:t>
    </dgm:pt>
    <dgm:pt modelId="{35A23ABE-5AFE-45AC-ABCF-591A25291826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…</a:t>
          </a:r>
          <a:endParaRPr lang="ru-RU" sz="900" dirty="0"/>
        </a:p>
      </dgm:t>
    </dgm:pt>
    <dgm:pt modelId="{788A3020-3B83-43EB-BAF9-1CC88F90D486}" type="parTrans" cxnId="{BF29FDE4-113D-46E7-957D-E19960BC2DAD}">
      <dgm:prSet/>
      <dgm:spPr/>
      <dgm:t>
        <a:bodyPr/>
        <a:lstStyle/>
        <a:p>
          <a:endParaRPr lang="ru-RU" sz="700"/>
        </a:p>
      </dgm:t>
    </dgm:pt>
    <dgm:pt modelId="{A69143EA-83B5-4F07-8885-52B6B4A82CDA}" type="sibTrans" cxnId="{BF29FDE4-113D-46E7-957D-E19960BC2DAD}">
      <dgm:prSet/>
      <dgm:spPr/>
      <dgm:t>
        <a:bodyPr/>
        <a:lstStyle/>
        <a:p>
          <a:endParaRPr lang="ru-RU" sz="700"/>
        </a:p>
      </dgm:t>
    </dgm:pt>
    <dgm:pt modelId="{CE8BDF49-12D4-4D3C-B876-AAE38990EDBF}" type="pres">
      <dgm:prSet presAssocID="{C0885FFA-2990-42FD-8368-51779A04E8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F7BE45-A66A-4038-8987-17AA69B96B46}" type="pres">
      <dgm:prSet presAssocID="{83994DB5-9FB0-4438-BD36-E70F6CC07F70}" presName="root" presStyleCnt="0"/>
      <dgm:spPr/>
    </dgm:pt>
    <dgm:pt modelId="{8F4A8A3C-47BF-45DB-B37B-EAAB84317711}" type="pres">
      <dgm:prSet presAssocID="{83994DB5-9FB0-4438-BD36-E70F6CC07F70}" presName="rootComposite" presStyleCnt="0"/>
      <dgm:spPr/>
    </dgm:pt>
    <dgm:pt modelId="{17A817F4-80D8-403F-B182-96BFB75450D7}" type="pres">
      <dgm:prSet presAssocID="{83994DB5-9FB0-4438-BD36-E70F6CC07F70}" presName="rootText" presStyleLbl="node1" presStyleIdx="0" presStyleCnt="3"/>
      <dgm:spPr/>
      <dgm:t>
        <a:bodyPr/>
        <a:lstStyle/>
        <a:p>
          <a:endParaRPr lang="ru-RU"/>
        </a:p>
      </dgm:t>
    </dgm:pt>
    <dgm:pt modelId="{5CAC48DE-C438-4E00-A620-27F38FE530E4}" type="pres">
      <dgm:prSet presAssocID="{83994DB5-9FB0-4438-BD36-E70F6CC07F70}" presName="rootConnector" presStyleLbl="node1" presStyleIdx="0" presStyleCnt="3"/>
      <dgm:spPr/>
      <dgm:t>
        <a:bodyPr/>
        <a:lstStyle/>
        <a:p>
          <a:endParaRPr lang="ru-RU"/>
        </a:p>
      </dgm:t>
    </dgm:pt>
    <dgm:pt modelId="{EC97DF97-BEE7-467E-8B32-5867AB8B40DA}" type="pres">
      <dgm:prSet presAssocID="{83994DB5-9FB0-4438-BD36-E70F6CC07F70}" presName="childShape" presStyleCnt="0"/>
      <dgm:spPr/>
    </dgm:pt>
    <dgm:pt modelId="{419B9760-712C-4576-8F3F-BE58286DC86E}" type="pres">
      <dgm:prSet presAssocID="{2EB2F181-B9D9-4D64-8059-94B2C318EB42}" presName="Name13" presStyleLbl="parChTrans1D2" presStyleIdx="0" presStyleCnt="9"/>
      <dgm:spPr/>
      <dgm:t>
        <a:bodyPr/>
        <a:lstStyle/>
        <a:p>
          <a:endParaRPr lang="ru-RU"/>
        </a:p>
      </dgm:t>
    </dgm:pt>
    <dgm:pt modelId="{61148A66-AA94-43FA-BD6F-12CC6D975146}" type="pres">
      <dgm:prSet presAssocID="{791DB53E-DC32-49E0-8FD6-BABD744712B6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CE1E1-885F-482A-9350-0084AD8933BC}" type="pres">
      <dgm:prSet presAssocID="{294F32F9-E5FB-438C-89A2-FBD4FCAC40B6}" presName="Name13" presStyleLbl="parChTrans1D2" presStyleIdx="1" presStyleCnt="9"/>
      <dgm:spPr/>
      <dgm:t>
        <a:bodyPr/>
        <a:lstStyle/>
        <a:p>
          <a:endParaRPr lang="ru-RU"/>
        </a:p>
      </dgm:t>
    </dgm:pt>
    <dgm:pt modelId="{48845359-C8D9-4BED-BDB4-D627854404F0}" type="pres">
      <dgm:prSet presAssocID="{34F06AA5-D80E-4B4E-B2EB-3406278FCC6C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F471B-C5D3-4EF8-B166-C014562AFB37}" type="pres">
      <dgm:prSet presAssocID="{201279AA-890C-464C-A5C6-3DE63795E8CC}" presName="Name13" presStyleLbl="parChTrans1D2" presStyleIdx="2" presStyleCnt="9"/>
      <dgm:spPr/>
      <dgm:t>
        <a:bodyPr/>
        <a:lstStyle/>
        <a:p>
          <a:endParaRPr lang="ru-RU"/>
        </a:p>
      </dgm:t>
    </dgm:pt>
    <dgm:pt modelId="{53AD56B3-9F76-4526-838D-4F551CF59B4E}" type="pres">
      <dgm:prSet presAssocID="{A1DD7C29-BDB2-44E4-A42D-1330550C944E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2AD17-2895-4D61-87F7-420727E3B566}" type="pres">
      <dgm:prSet presAssocID="{61441EAF-DA11-4AAF-876E-B7DF9CCC4F78}" presName="root" presStyleCnt="0"/>
      <dgm:spPr/>
    </dgm:pt>
    <dgm:pt modelId="{8C4C23C4-380F-462E-B3FF-05E12FFE5428}" type="pres">
      <dgm:prSet presAssocID="{61441EAF-DA11-4AAF-876E-B7DF9CCC4F78}" presName="rootComposite" presStyleCnt="0"/>
      <dgm:spPr/>
    </dgm:pt>
    <dgm:pt modelId="{580E3431-73CE-4FC0-B7D9-E95633086964}" type="pres">
      <dgm:prSet presAssocID="{61441EAF-DA11-4AAF-876E-B7DF9CCC4F78}" presName="rootText" presStyleLbl="node1" presStyleIdx="1" presStyleCnt="3"/>
      <dgm:spPr/>
      <dgm:t>
        <a:bodyPr/>
        <a:lstStyle/>
        <a:p>
          <a:endParaRPr lang="ru-RU"/>
        </a:p>
      </dgm:t>
    </dgm:pt>
    <dgm:pt modelId="{7169FB7E-B8CC-4CB2-9EE4-4404361F603C}" type="pres">
      <dgm:prSet presAssocID="{61441EAF-DA11-4AAF-876E-B7DF9CCC4F78}" presName="rootConnector" presStyleLbl="node1" presStyleIdx="1" presStyleCnt="3"/>
      <dgm:spPr/>
      <dgm:t>
        <a:bodyPr/>
        <a:lstStyle/>
        <a:p>
          <a:endParaRPr lang="ru-RU"/>
        </a:p>
      </dgm:t>
    </dgm:pt>
    <dgm:pt modelId="{01B3E104-87B5-42AB-8169-5B5AB74BDF80}" type="pres">
      <dgm:prSet presAssocID="{61441EAF-DA11-4AAF-876E-B7DF9CCC4F78}" presName="childShape" presStyleCnt="0"/>
      <dgm:spPr/>
    </dgm:pt>
    <dgm:pt modelId="{19006141-92CA-4826-BEA3-6150E2B9A95F}" type="pres">
      <dgm:prSet presAssocID="{10074F61-CC8D-43BE-826F-516B0E7AC9BC}" presName="Name13" presStyleLbl="parChTrans1D2" presStyleIdx="3" presStyleCnt="9"/>
      <dgm:spPr/>
      <dgm:t>
        <a:bodyPr/>
        <a:lstStyle/>
        <a:p>
          <a:endParaRPr lang="ru-RU"/>
        </a:p>
      </dgm:t>
    </dgm:pt>
    <dgm:pt modelId="{A1A2EEAF-9EB3-4B96-9866-54B9E98FEA67}" type="pres">
      <dgm:prSet presAssocID="{FA843452-EDEB-4A7C-A32D-FE19B0E075D5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5539D-657A-4C8F-909D-390C30E90801}" type="pres">
      <dgm:prSet presAssocID="{C5CDB187-3130-41C9-B5B2-56D20037D36D}" presName="Name13" presStyleLbl="parChTrans1D2" presStyleIdx="4" presStyleCnt="9"/>
      <dgm:spPr/>
      <dgm:t>
        <a:bodyPr/>
        <a:lstStyle/>
        <a:p>
          <a:endParaRPr lang="ru-RU"/>
        </a:p>
      </dgm:t>
    </dgm:pt>
    <dgm:pt modelId="{3D1A6751-D4B5-474F-8583-7A0D82A4DB5D}" type="pres">
      <dgm:prSet presAssocID="{B84BDABB-4ADD-44AF-8E9C-9D330F8A90A8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A47BD-3793-48F2-8D1F-F470355B524E}" type="pres">
      <dgm:prSet presAssocID="{96B5A7A4-3A82-40B5-88C0-35B0548B5005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68BC05E-6690-4803-86ED-491825F2B406}" type="pres">
      <dgm:prSet presAssocID="{EC4BC311-6D75-4205-B88F-F99245D90363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0A7D-ADE3-4C95-8B57-A81D0AAEEFDC}" type="pres">
      <dgm:prSet presAssocID="{05A6E24B-E9BF-4071-B139-DABFAD098A3B}" presName="root" presStyleCnt="0"/>
      <dgm:spPr/>
    </dgm:pt>
    <dgm:pt modelId="{68D47376-88C2-4475-A1D4-1F96C3D9B12A}" type="pres">
      <dgm:prSet presAssocID="{05A6E24B-E9BF-4071-B139-DABFAD098A3B}" presName="rootComposite" presStyleCnt="0"/>
      <dgm:spPr/>
    </dgm:pt>
    <dgm:pt modelId="{CCABB2E6-3C89-4871-BECF-FFA50C017C44}" type="pres">
      <dgm:prSet presAssocID="{05A6E24B-E9BF-4071-B139-DABFAD098A3B}" presName="rootText" presStyleLbl="node1" presStyleIdx="2" presStyleCnt="3"/>
      <dgm:spPr/>
      <dgm:t>
        <a:bodyPr/>
        <a:lstStyle/>
        <a:p>
          <a:endParaRPr lang="ru-RU"/>
        </a:p>
      </dgm:t>
    </dgm:pt>
    <dgm:pt modelId="{2C7B14BE-3D98-4358-8FB7-A1542DE5D105}" type="pres">
      <dgm:prSet presAssocID="{05A6E24B-E9BF-4071-B139-DABFAD098A3B}" presName="rootConnector" presStyleLbl="node1" presStyleIdx="2" presStyleCnt="3"/>
      <dgm:spPr/>
      <dgm:t>
        <a:bodyPr/>
        <a:lstStyle/>
        <a:p>
          <a:endParaRPr lang="ru-RU"/>
        </a:p>
      </dgm:t>
    </dgm:pt>
    <dgm:pt modelId="{086F28F1-76C9-4472-8E31-ADCC2DF3E05A}" type="pres">
      <dgm:prSet presAssocID="{05A6E24B-E9BF-4071-B139-DABFAD098A3B}" presName="childShape" presStyleCnt="0"/>
      <dgm:spPr/>
    </dgm:pt>
    <dgm:pt modelId="{31BF8000-9559-4DCC-A36B-7762B790C3D3}" type="pres">
      <dgm:prSet presAssocID="{E15DC3D5-27E8-4F12-9B07-F78E21C21A40}" presName="Name13" presStyleLbl="parChTrans1D2" presStyleIdx="6" presStyleCnt="9"/>
      <dgm:spPr/>
      <dgm:t>
        <a:bodyPr/>
        <a:lstStyle/>
        <a:p>
          <a:endParaRPr lang="ru-RU"/>
        </a:p>
      </dgm:t>
    </dgm:pt>
    <dgm:pt modelId="{135FE115-B4AC-42A1-B127-5B89D7C8EC20}" type="pres">
      <dgm:prSet presAssocID="{53B044A9-2825-4B67-A297-D35F8C251A6D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B95F1-DDB3-4E0A-82EA-0D1F4A7493B8}" type="pres">
      <dgm:prSet presAssocID="{1A08E7D3-D854-4E8C-BB09-B5B28CD471A7}" presName="Name13" presStyleLbl="parChTrans1D2" presStyleIdx="7" presStyleCnt="9"/>
      <dgm:spPr/>
      <dgm:t>
        <a:bodyPr/>
        <a:lstStyle/>
        <a:p>
          <a:endParaRPr lang="ru-RU"/>
        </a:p>
      </dgm:t>
    </dgm:pt>
    <dgm:pt modelId="{355AD3A3-1B89-4336-8B78-09391E438B45}" type="pres">
      <dgm:prSet presAssocID="{800C43A5-B71C-416A-B292-8A2405B1F5D1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25B98-6C0C-40EB-BE98-4560F1BF6762}" type="pres">
      <dgm:prSet presAssocID="{788A3020-3B83-43EB-BAF9-1CC88F90D486}" presName="Name13" presStyleLbl="parChTrans1D2" presStyleIdx="8" presStyleCnt="9"/>
      <dgm:spPr/>
      <dgm:t>
        <a:bodyPr/>
        <a:lstStyle/>
        <a:p>
          <a:endParaRPr lang="ru-RU"/>
        </a:p>
      </dgm:t>
    </dgm:pt>
    <dgm:pt modelId="{58DA6B1B-6A39-4B85-B2F5-307579E8B335}" type="pres">
      <dgm:prSet presAssocID="{35A23ABE-5AFE-45AC-ABCF-591A25291826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D19BE-5EE6-42E9-B583-0BDEEC5C4515}" srcId="{C0885FFA-2990-42FD-8368-51779A04E8FB}" destId="{05A6E24B-E9BF-4071-B139-DABFAD098A3B}" srcOrd="2" destOrd="0" parTransId="{62128E63-B121-4CE8-9A7C-5DAA78E481E8}" sibTransId="{64B8956B-8FE4-4A89-B33D-793CF978258C}"/>
    <dgm:cxn modelId="{7FD85D93-C3B5-40F9-B7FA-46270336FCE7}" type="presOf" srcId="{83994DB5-9FB0-4438-BD36-E70F6CC07F70}" destId="{17A817F4-80D8-403F-B182-96BFB75450D7}" srcOrd="0" destOrd="0" presId="urn:microsoft.com/office/officeart/2005/8/layout/hierarchy3"/>
    <dgm:cxn modelId="{EF62A3F0-3497-47EC-A84F-32F664E026F9}" type="presOf" srcId="{791DB53E-DC32-49E0-8FD6-BABD744712B6}" destId="{61148A66-AA94-43FA-BD6F-12CC6D975146}" srcOrd="0" destOrd="0" presId="urn:microsoft.com/office/officeart/2005/8/layout/hierarchy3"/>
    <dgm:cxn modelId="{CB587BB4-1170-4E26-B8FD-6B491F5DD3B4}" type="presOf" srcId="{05A6E24B-E9BF-4071-B139-DABFAD098A3B}" destId="{CCABB2E6-3C89-4871-BECF-FFA50C017C44}" srcOrd="0" destOrd="0" presId="urn:microsoft.com/office/officeart/2005/8/layout/hierarchy3"/>
    <dgm:cxn modelId="{BEF7B27E-C0F8-4E62-8E67-AA0F21AE3566}" srcId="{05A6E24B-E9BF-4071-B139-DABFAD098A3B}" destId="{800C43A5-B71C-416A-B292-8A2405B1F5D1}" srcOrd="1" destOrd="0" parTransId="{1A08E7D3-D854-4E8C-BB09-B5B28CD471A7}" sibTransId="{F5DF3A97-06DA-45BB-9D31-20391989B15B}"/>
    <dgm:cxn modelId="{DF5FC35C-1FC7-42B5-A614-EFC19CB51280}" srcId="{61441EAF-DA11-4AAF-876E-B7DF9CCC4F78}" destId="{FA843452-EDEB-4A7C-A32D-FE19B0E075D5}" srcOrd="0" destOrd="0" parTransId="{10074F61-CC8D-43BE-826F-516B0E7AC9BC}" sibTransId="{C82A926F-AADF-4224-9B89-AD799814A6DE}"/>
    <dgm:cxn modelId="{34C5954A-38B0-4532-A383-267348E0D284}" type="presOf" srcId="{EC4BC311-6D75-4205-B88F-F99245D90363}" destId="{A68BC05E-6690-4803-86ED-491825F2B406}" srcOrd="0" destOrd="0" presId="urn:microsoft.com/office/officeart/2005/8/layout/hierarchy3"/>
    <dgm:cxn modelId="{403A8CC6-EEF2-439D-8CA2-5858617B45AC}" type="presOf" srcId="{1A08E7D3-D854-4E8C-BB09-B5B28CD471A7}" destId="{4A5B95F1-DDB3-4E0A-82EA-0D1F4A7493B8}" srcOrd="0" destOrd="0" presId="urn:microsoft.com/office/officeart/2005/8/layout/hierarchy3"/>
    <dgm:cxn modelId="{5A4958F7-ADE5-4A91-982C-2A1AD89BF06C}" srcId="{C0885FFA-2990-42FD-8368-51779A04E8FB}" destId="{83994DB5-9FB0-4438-BD36-E70F6CC07F70}" srcOrd="0" destOrd="0" parTransId="{476693B3-264F-4623-A5CE-7867349279C6}" sibTransId="{79FA58CF-C50E-4DB0-978C-09AE7ED7043B}"/>
    <dgm:cxn modelId="{FEE3DADB-D24C-4B96-8DFA-9EF0E6416AB4}" type="presOf" srcId="{FA843452-EDEB-4A7C-A32D-FE19B0E075D5}" destId="{A1A2EEAF-9EB3-4B96-9866-54B9E98FEA67}" srcOrd="0" destOrd="0" presId="urn:microsoft.com/office/officeart/2005/8/layout/hierarchy3"/>
    <dgm:cxn modelId="{AA315C3B-3AC6-4EBB-A1C2-890020FC4119}" srcId="{83994DB5-9FB0-4438-BD36-E70F6CC07F70}" destId="{34F06AA5-D80E-4B4E-B2EB-3406278FCC6C}" srcOrd="1" destOrd="0" parTransId="{294F32F9-E5FB-438C-89A2-FBD4FCAC40B6}" sibTransId="{326813C0-A25F-413C-8F0C-9AC23E07758E}"/>
    <dgm:cxn modelId="{ED44BF62-4D4B-498E-AEC7-963FFE494ADE}" srcId="{05A6E24B-E9BF-4071-B139-DABFAD098A3B}" destId="{53B044A9-2825-4B67-A297-D35F8C251A6D}" srcOrd="0" destOrd="0" parTransId="{E15DC3D5-27E8-4F12-9B07-F78E21C21A40}" sibTransId="{EF42A1C1-F830-47BA-B812-291E6A5A5794}"/>
    <dgm:cxn modelId="{2E8D81F9-CD9C-4689-855A-E0219AE6CDC3}" type="presOf" srcId="{96B5A7A4-3A82-40B5-88C0-35B0548B5005}" destId="{B26A47BD-3793-48F2-8D1F-F470355B524E}" srcOrd="0" destOrd="0" presId="urn:microsoft.com/office/officeart/2005/8/layout/hierarchy3"/>
    <dgm:cxn modelId="{B45038A6-740C-4A27-9BCD-EFE0E27C4F6C}" type="presOf" srcId="{294F32F9-E5FB-438C-89A2-FBD4FCAC40B6}" destId="{63ACE1E1-885F-482A-9350-0084AD8933BC}" srcOrd="0" destOrd="0" presId="urn:microsoft.com/office/officeart/2005/8/layout/hierarchy3"/>
    <dgm:cxn modelId="{A1D07297-F396-4E9E-8F27-DCE2336F989C}" type="presOf" srcId="{61441EAF-DA11-4AAF-876E-B7DF9CCC4F78}" destId="{7169FB7E-B8CC-4CB2-9EE4-4404361F603C}" srcOrd="1" destOrd="0" presId="urn:microsoft.com/office/officeart/2005/8/layout/hierarchy3"/>
    <dgm:cxn modelId="{319680E9-B3B1-4173-95CD-8A3BEDBC89B5}" srcId="{83994DB5-9FB0-4438-BD36-E70F6CC07F70}" destId="{791DB53E-DC32-49E0-8FD6-BABD744712B6}" srcOrd="0" destOrd="0" parTransId="{2EB2F181-B9D9-4D64-8059-94B2C318EB42}" sibTransId="{C7E7CDBD-99C9-413C-B515-69EEDB444D2F}"/>
    <dgm:cxn modelId="{4D7B9037-4690-4F82-B43A-38964957912E}" type="presOf" srcId="{61441EAF-DA11-4AAF-876E-B7DF9CCC4F78}" destId="{580E3431-73CE-4FC0-B7D9-E95633086964}" srcOrd="0" destOrd="0" presId="urn:microsoft.com/office/officeart/2005/8/layout/hierarchy3"/>
    <dgm:cxn modelId="{3FB29E72-F74E-4DF8-A02E-CB0FBD4D7E98}" type="presOf" srcId="{C5CDB187-3130-41C9-B5B2-56D20037D36D}" destId="{EC65539D-657A-4C8F-909D-390C30E90801}" srcOrd="0" destOrd="0" presId="urn:microsoft.com/office/officeart/2005/8/layout/hierarchy3"/>
    <dgm:cxn modelId="{DF2FF191-D928-46D6-B4A9-F894B9191E7B}" type="presOf" srcId="{800C43A5-B71C-416A-B292-8A2405B1F5D1}" destId="{355AD3A3-1B89-4336-8B78-09391E438B45}" srcOrd="0" destOrd="0" presId="urn:microsoft.com/office/officeart/2005/8/layout/hierarchy3"/>
    <dgm:cxn modelId="{1EF529DF-A2FC-4825-B812-AF01D713AFDA}" type="presOf" srcId="{53B044A9-2825-4B67-A297-D35F8C251A6D}" destId="{135FE115-B4AC-42A1-B127-5B89D7C8EC20}" srcOrd="0" destOrd="0" presId="urn:microsoft.com/office/officeart/2005/8/layout/hierarchy3"/>
    <dgm:cxn modelId="{E5FEC83C-4B4C-4AFC-BD16-E575641A31B7}" type="presOf" srcId="{201279AA-890C-464C-A5C6-3DE63795E8CC}" destId="{291F471B-C5D3-4EF8-B166-C014562AFB37}" srcOrd="0" destOrd="0" presId="urn:microsoft.com/office/officeart/2005/8/layout/hierarchy3"/>
    <dgm:cxn modelId="{B0325331-E163-4B07-9456-EA612C0D7906}" type="presOf" srcId="{788A3020-3B83-43EB-BAF9-1CC88F90D486}" destId="{BAC25B98-6C0C-40EB-BE98-4560F1BF6762}" srcOrd="0" destOrd="0" presId="urn:microsoft.com/office/officeart/2005/8/layout/hierarchy3"/>
    <dgm:cxn modelId="{7F87A437-C8C8-43BC-8D3B-055DF8291F13}" type="presOf" srcId="{34F06AA5-D80E-4B4E-B2EB-3406278FCC6C}" destId="{48845359-C8D9-4BED-BDB4-D627854404F0}" srcOrd="0" destOrd="0" presId="urn:microsoft.com/office/officeart/2005/8/layout/hierarchy3"/>
    <dgm:cxn modelId="{5F722051-912D-447C-BAA2-FC4BC3E812AC}" type="presOf" srcId="{2EB2F181-B9D9-4D64-8059-94B2C318EB42}" destId="{419B9760-712C-4576-8F3F-BE58286DC86E}" srcOrd="0" destOrd="0" presId="urn:microsoft.com/office/officeart/2005/8/layout/hierarchy3"/>
    <dgm:cxn modelId="{5D7CE4C6-55E1-4BAF-8FE6-11D1A7CA1B31}" type="presOf" srcId="{E15DC3D5-27E8-4F12-9B07-F78E21C21A40}" destId="{31BF8000-9559-4DCC-A36B-7762B790C3D3}" srcOrd="0" destOrd="0" presId="urn:microsoft.com/office/officeart/2005/8/layout/hierarchy3"/>
    <dgm:cxn modelId="{3624435B-CEC7-4F4E-8106-8001D665ED30}" type="presOf" srcId="{10074F61-CC8D-43BE-826F-516B0E7AC9BC}" destId="{19006141-92CA-4826-BEA3-6150E2B9A95F}" srcOrd="0" destOrd="0" presId="urn:microsoft.com/office/officeart/2005/8/layout/hierarchy3"/>
    <dgm:cxn modelId="{09ECC7FC-FF8D-45C3-949B-BE346E7F10FB}" srcId="{83994DB5-9FB0-4438-BD36-E70F6CC07F70}" destId="{A1DD7C29-BDB2-44E4-A42D-1330550C944E}" srcOrd="2" destOrd="0" parTransId="{201279AA-890C-464C-A5C6-3DE63795E8CC}" sibTransId="{5005A5AB-28FF-4567-A0B9-3C12BB2755BD}"/>
    <dgm:cxn modelId="{1DEA4C94-1B26-4248-913C-D1BB86EEB741}" type="presOf" srcId="{35A23ABE-5AFE-45AC-ABCF-591A25291826}" destId="{58DA6B1B-6A39-4B85-B2F5-307579E8B335}" srcOrd="0" destOrd="0" presId="urn:microsoft.com/office/officeart/2005/8/layout/hierarchy3"/>
    <dgm:cxn modelId="{8B81147C-4CFE-45CC-B495-E2C7A82230D6}" srcId="{61441EAF-DA11-4AAF-876E-B7DF9CCC4F78}" destId="{B84BDABB-4ADD-44AF-8E9C-9D330F8A90A8}" srcOrd="1" destOrd="0" parTransId="{C5CDB187-3130-41C9-B5B2-56D20037D36D}" sibTransId="{A1969AB1-75E9-4A53-8B99-CF6B6800FCD8}"/>
    <dgm:cxn modelId="{21AA58E7-EB87-49AB-AF86-43BC7D953DC0}" srcId="{C0885FFA-2990-42FD-8368-51779A04E8FB}" destId="{61441EAF-DA11-4AAF-876E-B7DF9CCC4F78}" srcOrd="1" destOrd="0" parTransId="{DE4D84EC-5816-4012-831F-76970D36A30B}" sibTransId="{7DB97F93-0A8F-4207-98BB-FA91DBA38016}"/>
    <dgm:cxn modelId="{BF29FDE4-113D-46E7-957D-E19960BC2DAD}" srcId="{05A6E24B-E9BF-4071-B139-DABFAD098A3B}" destId="{35A23ABE-5AFE-45AC-ABCF-591A25291826}" srcOrd="2" destOrd="0" parTransId="{788A3020-3B83-43EB-BAF9-1CC88F90D486}" sibTransId="{A69143EA-83B5-4F07-8885-52B6B4A82CDA}"/>
    <dgm:cxn modelId="{3C17DE64-3A52-4063-B9FD-06CD56447E5B}" type="presOf" srcId="{05A6E24B-E9BF-4071-B139-DABFAD098A3B}" destId="{2C7B14BE-3D98-4358-8FB7-A1542DE5D105}" srcOrd="1" destOrd="0" presId="urn:microsoft.com/office/officeart/2005/8/layout/hierarchy3"/>
    <dgm:cxn modelId="{6EAA1920-8489-402E-9C92-13AE214B939B}" type="presOf" srcId="{C0885FFA-2990-42FD-8368-51779A04E8FB}" destId="{CE8BDF49-12D4-4D3C-B876-AAE38990EDBF}" srcOrd="0" destOrd="0" presId="urn:microsoft.com/office/officeart/2005/8/layout/hierarchy3"/>
    <dgm:cxn modelId="{89EEBFD6-57ED-46B4-86F3-1665583CE22E}" type="presOf" srcId="{A1DD7C29-BDB2-44E4-A42D-1330550C944E}" destId="{53AD56B3-9F76-4526-838D-4F551CF59B4E}" srcOrd="0" destOrd="0" presId="urn:microsoft.com/office/officeart/2005/8/layout/hierarchy3"/>
    <dgm:cxn modelId="{707369C4-99FA-4F4E-8BDE-69806F1FD41D}" srcId="{61441EAF-DA11-4AAF-876E-B7DF9CCC4F78}" destId="{EC4BC311-6D75-4205-B88F-F99245D90363}" srcOrd="2" destOrd="0" parTransId="{96B5A7A4-3A82-40B5-88C0-35B0548B5005}" sibTransId="{0C38DAD8-6372-4F98-A482-48E9F8914CA8}"/>
    <dgm:cxn modelId="{C53E9592-AD68-4478-A33A-C448C1BF789A}" type="presOf" srcId="{B84BDABB-4ADD-44AF-8E9C-9D330F8A90A8}" destId="{3D1A6751-D4B5-474F-8583-7A0D82A4DB5D}" srcOrd="0" destOrd="0" presId="urn:microsoft.com/office/officeart/2005/8/layout/hierarchy3"/>
    <dgm:cxn modelId="{C79E3B82-6711-4B05-8CCB-052958A6D536}" type="presOf" srcId="{83994DB5-9FB0-4438-BD36-E70F6CC07F70}" destId="{5CAC48DE-C438-4E00-A620-27F38FE530E4}" srcOrd="1" destOrd="0" presId="urn:microsoft.com/office/officeart/2005/8/layout/hierarchy3"/>
    <dgm:cxn modelId="{071F0913-49EA-464D-B43B-42DB65C5F934}" type="presParOf" srcId="{CE8BDF49-12D4-4D3C-B876-AAE38990EDBF}" destId="{EBF7BE45-A66A-4038-8987-17AA69B96B46}" srcOrd="0" destOrd="0" presId="urn:microsoft.com/office/officeart/2005/8/layout/hierarchy3"/>
    <dgm:cxn modelId="{D9C91F3B-5E05-4CEA-8B39-075714166725}" type="presParOf" srcId="{EBF7BE45-A66A-4038-8987-17AA69B96B46}" destId="{8F4A8A3C-47BF-45DB-B37B-EAAB84317711}" srcOrd="0" destOrd="0" presId="urn:microsoft.com/office/officeart/2005/8/layout/hierarchy3"/>
    <dgm:cxn modelId="{D88DD0E8-848A-4A7F-BE1E-7F00FCB16503}" type="presParOf" srcId="{8F4A8A3C-47BF-45DB-B37B-EAAB84317711}" destId="{17A817F4-80D8-403F-B182-96BFB75450D7}" srcOrd="0" destOrd="0" presId="urn:microsoft.com/office/officeart/2005/8/layout/hierarchy3"/>
    <dgm:cxn modelId="{92DF3C9A-8211-43CF-96FC-1EB96B1E8292}" type="presParOf" srcId="{8F4A8A3C-47BF-45DB-B37B-EAAB84317711}" destId="{5CAC48DE-C438-4E00-A620-27F38FE530E4}" srcOrd="1" destOrd="0" presId="urn:microsoft.com/office/officeart/2005/8/layout/hierarchy3"/>
    <dgm:cxn modelId="{6A68316B-925A-4187-BF64-4C5FD1F34EA5}" type="presParOf" srcId="{EBF7BE45-A66A-4038-8987-17AA69B96B46}" destId="{EC97DF97-BEE7-467E-8B32-5867AB8B40DA}" srcOrd="1" destOrd="0" presId="urn:microsoft.com/office/officeart/2005/8/layout/hierarchy3"/>
    <dgm:cxn modelId="{F59D26A2-294C-4847-8D50-F3FE11ED348A}" type="presParOf" srcId="{EC97DF97-BEE7-467E-8B32-5867AB8B40DA}" destId="{419B9760-712C-4576-8F3F-BE58286DC86E}" srcOrd="0" destOrd="0" presId="urn:microsoft.com/office/officeart/2005/8/layout/hierarchy3"/>
    <dgm:cxn modelId="{A2348714-8CC0-426A-8413-FC901973BD28}" type="presParOf" srcId="{EC97DF97-BEE7-467E-8B32-5867AB8B40DA}" destId="{61148A66-AA94-43FA-BD6F-12CC6D975146}" srcOrd="1" destOrd="0" presId="urn:microsoft.com/office/officeart/2005/8/layout/hierarchy3"/>
    <dgm:cxn modelId="{7BA2C4A9-199B-4752-8D3C-A707A0C7969A}" type="presParOf" srcId="{EC97DF97-BEE7-467E-8B32-5867AB8B40DA}" destId="{63ACE1E1-885F-482A-9350-0084AD8933BC}" srcOrd="2" destOrd="0" presId="urn:microsoft.com/office/officeart/2005/8/layout/hierarchy3"/>
    <dgm:cxn modelId="{04C64C29-F51E-434E-B9AF-73B8AEE58A3F}" type="presParOf" srcId="{EC97DF97-BEE7-467E-8B32-5867AB8B40DA}" destId="{48845359-C8D9-4BED-BDB4-D627854404F0}" srcOrd="3" destOrd="0" presId="urn:microsoft.com/office/officeart/2005/8/layout/hierarchy3"/>
    <dgm:cxn modelId="{B2AB8CFD-CE06-439F-93D9-2E7466872E47}" type="presParOf" srcId="{EC97DF97-BEE7-467E-8B32-5867AB8B40DA}" destId="{291F471B-C5D3-4EF8-B166-C014562AFB37}" srcOrd="4" destOrd="0" presId="urn:microsoft.com/office/officeart/2005/8/layout/hierarchy3"/>
    <dgm:cxn modelId="{2A7EFD0A-5F56-40C8-861D-B4B10F046E1D}" type="presParOf" srcId="{EC97DF97-BEE7-467E-8B32-5867AB8B40DA}" destId="{53AD56B3-9F76-4526-838D-4F551CF59B4E}" srcOrd="5" destOrd="0" presId="urn:microsoft.com/office/officeart/2005/8/layout/hierarchy3"/>
    <dgm:cxn modelId="{DB8686B5-A759-44AC-A831-26EBDC40ECB7}" type="presParOf" srcId="{CE8BDF49-12D4-4D3C-B876-AAE38990EDBF}" destId="{3E42AD17-2895-4D61-87F7-420727E3B566}" srcOrd="1" destOrd="0" presId="urn:microsoft.com/office/officeart/2005/8/layout/hierarchy3"/>
    <dgm:cxn modelId="{86C2EE86-7401-476C-AAE1-41C479E1EABF}" type="presParOf" srcId="{3E42AD17-2895-4D61-87F7-420727E3B566}" destId="{8C4C23C4-380F-462E-B3FF-05E12FFE5428}" srcOrd="0" destOrd="0" presId="urn:microsoft.com/office/officeart/2005/8/layout/hierarchy3"/>
    <dgm:cxn modelId="{DFDF428B-E0FC-4457-A815-F095438DD46E}" type="presParOf" srcId="{8C4C23C4-380F-462E-B3FF-05E12FFE5428}" destId="{580E3431-73CE-4FC0-B7D9-E95633086964}" srcOrd="0" destOrd="0" presId="urn:microsoft.com/office/officeart/2005/8/layout/hierarchy3"/>
    <dgm:cxn modelId="{92A93190-9FF2-42CB-AE97-1AB8D787D93F}" type="presParOf" srcId="{8C4C23C4-380F-462E-B3FF-05E12FFE5428}" destId="{7169FB7E-B8CC-4CB2-9EE4-4404361F603C}" srcOrd="1" destOrd="0" presId="urn:microsoft.com/office/officeart/2005/8/layout/hierarchy3"/>
    <dgm:cxn modelId="{7160C85C-EACC-4325-BC6E-20AAC9F889A6}" type="presParOf" srcId="{3E42AD17-2895-4D61-87F7-420727E3B566}" destId="{01B3E104-87B5-42AB-8169-5B5AB74BDF80}" srcOrd="1" destOrd="0" presId="urn:microsoft.com/office/officeart/2005/8/layout/hierarchy3"/>
    <dgm:cxn modelId="{6CF5830C-A14E-4B7A-8DA7-7C1D8E37B455}" type="presParOf" srcId="{01B3E104-87B5-42AB-8169-5B5AB74BDF80}" destId="{19006141-92CA-4826-BEA3-6150E2B9A95F}" srcOrd="0" destOrd="0" presId="urn:microsoft.com/office/officeart/2005/8/layout/hierarchy3"/>
    <dgm:cxn modelId="{733910BD-ABB8-40F4-8722-62AB6D37E859}" type="presParOf" srcId="{01B3E104-87B5-42AB-8169-5B5AB74BDF80}" destId="{A1A2EEAF-9EB3-4B96-9866-54B9E98FEA67}" srcOrd="1" destOrd="0" presId="urn:microsoft.com/office/officeart/2005/8/layout/hierarchy3"/>
    <dgm:cxn modelId="{DDC3BED5-00E3-41EA-85CB-A8E13C5A7ACD}" type="presParOf" srcId="{01B3E104-87B5-42AB-8169-5B5AB74BDF80}" destId="{EC65539D-657A-4C8F-909D-390C30E90801}" srcOrd="2" destOrd="0" presId="urn:microsoft.com/office/officeart/2005/8/layout/hierarchy3"/>
    <dgm:cxn modelId="{05F4081C-D91C-4CDE-9DA6-A9C6E2FC2C05}" type="presParOf" srcId="{01B3E104-87B5-42AB-8169-5B5AB74BDF80}" destId="{3D1A6751-D4B5-474F-8583-7A0D82A4DB5D}" srcOrd="3" destOrd="0" presId="urn:microsoft.com/office/officeart/2005/8/layout/hierarchy3"/>
    <dgm:cxn modelId="{B152DC6D-9F14-4211-AA67-E268C8CC1BA4}" type="presParOf" srcId="{01B3E104-87B5-42AB-8169-5B5AB74BDF80}" destId="{B26A47BD-3793-48F2-8D1F-F470355B524E}" srcOrd="4" destOrd="0" presId="urn:microsoft.com/office/officeart/2005/8/layout/hierarchy3"/>
    <dgm:cxn modelId="{63E0F1F8-6529-4D70-ACE8-CBDF942C2666}" type="presParOf" srcId="{01B3E104-87B5-42AB-8169-5B5AB74BDF80}" destId="{A68BC05E-6690-4803-86ED-491825F2B406}" srcOrd="5" destOrd="0" presId="urn:microsoft.com/office/officeart/2005/8/layout/hierarchy3"/>
    <dgm:cxn modelId="{D8D720E9-4CC9-48E0-AAEF-0D209AC34F4F}" type="presParOf" srcId="{CE8BDF49-12D4-4D3C-B876-AAE38990EDBF}" destId="{7FCE0A7D-ADE3-4C95-8B57-A81D0AAEEFDC}" srcOrd="2" destOrd="0" presId="urn:microsoft.com/office/officeart/2005/8/layout/hierarchy3"/>
    <dgm:cxn modelId="{02B14D23-4135-4421-8391-A2AB14C35348}" type="presParOf" srcId="{7FCE0A7D-ADE3-4C95-8B57-A81D0AAEEFDC}" destId="{68D47376-88C2-4475-A1D4-1F96C3D9B12A}" srcOrd="0" destOrd="0" presId="urn:microsoft.com/office/officeart/2005/8/layout/hierarchy3"/>
    <dgm:cxn modelId="{C68756C4-9E15-437E-A721-ACDDA7288EC5}" type="presParOf" srcId="{68D47376-88C2-4475-A1D4-1F96C3D9B12A}" destId="{CCABB2E6-3C89-4871-BECF-FFA50C017C44}" srcOrd="0" destOrd="0" presId="urn:microsoft.com/office/officeart/2005/8/layout/hierarchy3"/>
    <dgm:cxn modelId="{B5559F49-C6A4-4F6C-A8D6-761A2DF3C25F}" type="presParOf" srcId="{68D47376-88C2-4475-A1D4-1F96C3D9B12A}" destId="{2C7B14BE-3D98-4358-8FB7-A1542DE5D105}" srcOrd="1" destOrd="0" presId="urn:microsoft.com/office/officeart/2005/8/layout/hierarchy3"/>
    <dgm:cxn modelId="{BBD1FE5C-42C9-430D-B37F-4482A350EAE1}" type="presParOf" srcId="{7FCE0A7D-ADE3-4C95-8B57-A81D0AAEEFDC}" destId="{086F28F1-76C9-4472-8E31-ADCC2DF3E05A}" srcOrd="1" destOrd="0" presId="urn:microsoft.com/office/officeart/2005/8/layout/hierarchy3"/>
    <dgm:cxn modelId="{2D02B5E5-D8AD-4568-8C41-27919317EBC6}" type="presParOf" srcId="{086F28F1-76C9-4472-8E31-ADCC2DF3E05A}" destId="{31BF8000-9559-4DCC-A36B-7762B790C3D3}" srcOrd="0" destOrd="0" presId="urn:microsoft.com/office/officeart/2005/8/layout/hierarchy3"/>
    <dgm:cxn modelId="{02A2BFC0-B4FA-450F-A82F-04EF65DB641B}" type="presParOf" srcId="{086F28F1-76C9-4472-8E31-ADCC2DF3E05A}" destId="{135FE115-B4AC-42A1-B127-5B89D7C8EC20}" srcOrd="1" destOrd="0" presId="urn:microsoft.com/office/officeart/2005/8/layout/hierarchy3"/>
    <dgm:cxn modelId="{C9110C66-290C-4147-8157-3201C0887148}" type="presParOf" srcId="{086F28F1-76C9-4472-8E31-ADCC2DF3E05A}" destId="{4A5B95F1-DDB3-4E0A-82EA-0D1F4A7493B8}" srcOrd="2" destOrd="0" presId="urn:microsoft.com/office/officeart/2005/8/layout/hierarchy3"/>
    <dgm:cxn modelId="{1E1B0F33-014B-48C2-9046-503024168741}" type="presParOf" srcId="{086F28F1-76C9-4472-8E31-ADCC2DF3E05A}" destId="{355AD3A3-1B89-4336-8B78-09391E438B45}" srcOrd="3" destOrd="0" presId="urn:microsoft.com/office/officeart/2005/8/layout/hierarchy3"/>
    <dgm:cxn modelId="{C08185B7-10EF-44F8-9641-EBFFC05E8C17}" type="presParOf" srcId="{086F28F1-76C9-4472-8E31-ADCC2DF3E05A}" destId="{BAC25B98-6C0C-40EB-BE98-4560F1BF6762}" srcOrd="4" destOrd="0" presId="urn:microsoft.com/office/officeart/2005/8/layout/hierarchy3"/>
    <dgm:cxn modelId="{046FD077-E683-4F02-B06D-19FE40F2C967}" type="presParOf" srcId="{086F28F1-76C9-4472-8E31-ADCC2DF3E05A}" destId="{58DA6B1B-6A39-4B85-B2F5-307579E8B33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885FFA-2990-42FD-8368-51779A04E8F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994DB5-9FB0-4438-BD36-E70F6CC07F70}">
      <dgm:prSet phldrT="[Текст]" custT="1"/>
      <dgm:spPr/>
      <dgm:t>
        <a:bodyPr/>
        <a:lstStyle/>
        <a:p>
          <a:r>
            <a:rPr lang="ru-RU" sz="1600" dirty="0" smtClean="0"/>
            <a:t>ООО</a:t>
          </a:r>
          <a:endParaRPr lang="ru-RU" sz="1600" dirty="0"/>
        </a:p>
      </dgm:t>
    </dgm:pt>
    <dgm:pt modelId="{476693B3-264F-4623-A5CE-7867349279C6}" type="parTrans" cxnId="{5A4958F7-ADE5-4A91-982C-2A1AD89BF06C}">
      <dgm:prSet/>
      <dgm:spPr/>
      <dgm:t>
        <a:bodyPr/>
        <a:lstStyle/>
        <a:p>
          <a:endParaRPr lang="ru-RU" sz="700"/>
        </a:p>
      </dgm:t>
    </dgm:pt>
    <dgm:pt modelId="{79FA58CF-C50E-4DB0-978C-09AE7ED7043B}" type="sibTrans" cxnId="{5A4958F7-ADE5-4A91-982C-2A1AD89BF06C}">
      <dgm:prSet/>
      <dgm:spPr/>
      <dgm:t>
        <a:bodyPr/>
        <a:lstStyle/>
        <a:p>
          <a:endParaRPr lang="ru-RU" sz="700"/>
        </a:p>
      </dgm:t>
    </dgm:pt>
    <dgm:pt modelId="{791DB53E-DC32-49E0-8FD6-BABD744712B6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1</a:t>
          </a:r>
          <a:endParaRPr lang="ru-RU" sz="1000" dirty="0"/>
        </a:p>
      </dgm:t>
    </dgm:pt>
    <dgm:pt modelId="{2EB2F181-B9D9-4D64-8059-94B2C318EB42}" type="parTrans" cxnId="{319680E9-B3B1-4173-95CD-8A3BEDBC89B5}">
      <dgm:prSet/>
      <dgm:spPr/>
      <dgm:t>
        <a:bodyPr/>
        <a:lstStyle/>
        <a:p>
          <a:endParaRPr lang="ru-RU" sz="700"/>
        </a:p>
      </dgm:t>
    </dgm:pt>
    <dgm:pt modelId="{C7E7CDBD-99C9-413C-B515-69EEDB444D2F}" type="sibTrans" cxnId="{319680E9-B3B1-4173-95CD-8A3BEDBC89B5}">
      <dgm:prSet/>
      <dgm:spPr/>
      <dgm:t>
        <a:bodyPr/>
        <a:lstStyle/>
        <a:p>
          <a:endParaRPr lang="ru-RU" sz="700"/>
        </a:p>
      </dgm:t>
    </dgm:pt>
    <dgm:pt modelId="{61441EAF-DA11-4AAF-876E-B7DF9CCC4F78}">
      <dgm:prSet phldrT="[Текст]" custT="1"/>
      <dgm:spPr/>
      <dgm:t>
        <a:bodyPr/>
        <a:lstStyle/>
        <a:p>
          <a:r>
            <a:rPr lang="ru-RU" sz="1600" dirty="0" smtClean="0"/>
            <a:t>ОУ</a:t>
          </a:r>
          <a:endParaRPr lang="ru-RU" sz="1600" dirty="0"/>
        </a:p>
      </dgm:t>
    </dgm:pt>
    <dgm:pt modelId="{DE4D84EC-5816-4012-831F-76970D36A30B}" type="parTrans" cxnId="{21AA58E7-EB87-49AB-AF86-43BC7D953DC0}">
      <dgm:prSet/>
      <dgm:spPr/>
      <dgm:t>
        <a:bodyPr/>
        <a:lstStyle/>
        <a:p>
          <a:endParaRPr lang="ru-RU" sz="700"/>
        </a:p>
      </dgm:t>
    </dgm:pt>
    <dgm:pt modelId="{7DB97F93-0A8F-4207-98BB-FA91DBA38016}" type="sibTrans" cxnId="{21AA58E7-EB87-49AB-AF86-43BC7D953DC0}">
      <dgm:prSet/>
      <dgm:spPr/>
      <dgm:t>
        <a:bodyPr/>
        <a:lstStyle/>
        <a:p>
          <a:endParaRPr lang="ru-RU" sz="700"/>
        </a:p>
      </dgm:t>
    </dgm:pt>
    <dgm:pt modelId="{FA843452-EDEB-4A7C-A32D-FE19B0E075D5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</a:t>
          </a:r>
        </a:p>
        <a:p>
          <a:r>
            <a:rPr lang="ru-RU" sz="1000" dirty="0" smtClean="0">
              <a:sym typeface="Wingdings"/>
            </a:rPr>
            <a:t>Сетевое </a:t>
          </a:r>
          <a:r>
            <a:rPr lang="ru-RU" sz="1000" dirty="0" err="1" smtClean="0">
              <a:sym typeface="Wingdings"/>
            </a:rPr>
            <a:t>взаимо</a:t>
          </a:r>
          <a:r>
            <a:rPr lang="ru-RU" sz="1000" dirty="0" smtClean="0">
              <a:sym typeface="Wingdings"/>
            </a:rPr>
            <a:t>-действие</a:t>
          </a:r>
          <a:endParaRPr lang="ru-RU" sz="1000" dirty="0"/>
        </a:p>
      </dgm:t>
    </dgm:pt>
    <dgm:pt modelId="{10074F61-CC8D-43BE-826F-516B0E7AC9BC}" type="parTrans" cxnId="{DF5FC35C-1FC7-42B5-A614-EFC19CB51280}">
      <dgm:prSet/>
      <dgm:spPr/>
      <dgm:t>
        <a:bodyPr/>
        <a:lstStyle/>
        <a:p>
          <a:endParaRPr lang="ru-RU" sz="700"/>
        </a:p>
      </dgm:t>
    </dgm:pt>
    <dgm:pt modelId="{C82A926F-AADF-4224-9B89-AD799814A6DE}" type="sibTrans" cxnId="{DF5FC35C-1FC7-42B5-A614-EFC19CB51280}">
      <dgm:prSet/>
      <dgm:spPr/>
      <dgm:t>
        <a:bodyPr/>
        <a:lstStyle/>
        <a:p>
          <a:endParaRPr lang="ru-RU" sz="700"/>
        </a:p>
      </dgm:t>
    </dgm:pt>
    <dgm:pt modelId="{34F06AA5-D80E-4B4E-B2EB-3406278FCC6C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2</a:t>
          </a:r>
          <a:endParaRPr lang="ru-RU" sz="1000" dirty="0"/>
        </a:p>
      </dgm:t>
    </dgm:pt>
    <dgm:pt modelId="{294F32F9-E5FB-438C-89A2-FBD4FCAC40B6}" type="parTrans" cxnId="{AA315C3B-3AC6-4EBB-A1C2-890020FC4119}">
      <dgm:prSet/>
      <dgm:spPr/>
      <dgm:t>
        <a:bodyPr/>
        <a:lstStyle/>
        <a:p>
          <a:endParaRPr lang="ru-RU" sz="700"/>
        </a:p>
      </dgm:t>
    </dgm:pt>
    <dgm:pt modelId="{326813C0-A25F-413C-8F0C-9AC23E07758E}" type="sibTrans" cxnId="{AA315C3B-3AC6-4EBB-A1C2-890020FC4119}">
      <dgm:prSet/>
      <dgm:spPr/>
      <dgm:t>
        <a:bodyPr/>
        <a:lstStyle/>
        <a:p>
          <a:endParaRPr lang="ru-RU" sz="700"/>
        </a:p>
      </dgm:t>
    </dgm:pt>
    <dgm:pt modelId="{A1DD7C29-BDB2-44E4-A42D-1330550C944E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…</a:t>
          </a:r>
          <a:endParaRPr lang="ru-RU" sz="1000" dirty="0"/>
        </a:p>
      </dgm:t>
    </dgm:pt>
    <dgm:pt modelId="{201279AA-890C-464C-A5C6-3DE63795E8CC}" type="parTrans" cxnId="{09ECC7FC-FF8D-45C3-949B-BE346E7F10FB}">
      <dgm:prSet/>
      <dgm:spPr/>
      <dgm:t>
        <a:bodyPr/>
        <a:lstStyle/>
        <a:p>
          <a:endParaRPr lang="ru-RU" sz="700"/>
        </a:p>
      </dgm:t>
    </dgm:pt>
    <dgm:pt modelId="{5005A5AB-28FF-4567-A0B9-3C12BB2755BD}" type="sibTrans" cxnId="{09ECC7FC-FF8D-45C3-949B-BE346E7F10FB}">
      <dgm:prSet/>
      <dgm:spPr/>
      <dgm:t>
        <a:bodyPr/>
        <a:lstStyle/>
        <a:p>
          <a:endParaRPr lang="ru-RU" sz="700"/>
        </a:p>
      </dgm:t>
    </dgm:pt>
    <dgm:pt modelId="{05A6E24B-E9BF-4071-B139-DABFAD098A3B}">
      <dgm:prSet phldrT="[Текст]" custT="1"/>
      <dgm:spPr/>
      <dgm:t>
        <a:bodyPr/>
        <a:lstStyle/>
        <a:p>
          <a:r>
            <a:rPr lang="ru-RU" sz="1600" dirty="0" smtClean="0"/>
            <a:t>ОДОД</a:t>
          </a:r>
          <a:endParaRPr lang="ru-RU" sz="1600" dirty="0"/>
        </a:p>
      </dgm:t>
    </dgm:pt>
    <dgm:pt modelId="{62128E63-B121-4CE8-9A7C-5DAA78E481E8}" type="parTrans" cxnId="{4F6D19BE-5EE6-42E9-B583-0BDEEC5C4515}">
      <dgm:prSet/>
      <dgm:spPr/>
      <dgm:t>
        <a:bodyPr/>
        <a:lstStyle/>
        <a:p>
          <a:endParaRPr lang="ru-RU" sz="700"/>
        </a:p>
      </dgm:t>
    </dgm:pt>
    <dgm:pt modelId="{64B8956B-8FE4-4A89-B33D-793CF978258C}" type="sibTrans" cxnId="{4F6D19BE-5EE6-42E9-B583-0BDEEC5C4515}">
      <dgm:prSet/>
      <dgm:spPr/>
      <dgm:t>
        <a:bodyPr/>
        <a:lstStyle/>
        <a:p>
          <a:endParaRPr lang="ru-RU" sz="700"/>
        </a:p>
      </dgm:t>
    </dgm:pt>
    <dgm:pt modelId="{53B044A9-2825-4B67-A297-D35F8C251A6D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Кружок 1</a:t>
          </a:r>
          <a:endParaRPr lang="ru-RU" sz="900" dirty="0"/>
        </a:p>
      </dgm:t>
    </dgm:pt>
    <dgm:pt modelId="{E15DC3D5-27E8-4F12-9B07-F78E21C21A40}" type="parTrans" cxnId="{ED44BF62-4D4B-498E-AEC7-963FFE494ADE}">
      <dgm:prSet/>
      <dgm:spPr/>
      <dgm:t>
        <a:bodyPr/>
        <a:lstStyle/>
        <a:p>
          <a:endParaRPr lang="ru-RU" sz="700"/>
        </a:p>
      </dgm:t>
    </dgm:pt>
    <dgm:pt modelId="{EF42A1C1-F830-47BA-B812-291E6A5A5794}" type="sibTrans" cxnId="{ED44BF62-4D4B-498E-AEC7-963FFE494ADE}">
      <dgm:prSet/>
      <dgm:spPr/>
      <dgm:t>
        <a:bodyPr/>
        <a:lstStyle/>
        <a:p>
          <a:endParaRPr lang="ru-RU" sz="700"/>
        </a:p>
      </dgm:t>
    </dgm:pt>
    <dgm:pt modelId="{800C43A5-B71C-416A-B292-8A2405B1F5D1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1</a:t>
          </a:r>
          <a:endParaRPr lang="ru-RU" sz="900" dirty="0"/>
        </a:p>
      </dgm:t>
    </dgm:pt>
    <dgm:pt modelId="{1A08E7D3-D854-4E8C-BB09-B5B28CD471A7}" type="parTrans" cxnId="{BEF7B27E-C0F8-4E62-8E67-AA0F21AE3566}">
      <dgm:prSet/>
      <dgm:spPr/>
      <dgm:t>
        <a:bodyPr/>
        <a:lstStyle/>
        <a:p>
          <a:endParaRPr lang="ru-RU" sz="700"/>
        </a:p>
      </dgm:t>
    </dgm:pt>
    <dgm:pt modelId="{F5DF3A97-06DA-45BB-9D31-20391989B15B}" type="sibTrans" cxnId="{BEF7B27E-C0F8-4E62-8E67-AA0F21AE3566}">
      <dgm:prSet/>
      <dgm:spPr/>
      <dgm:t>
        <a:bodyPr/>
        <a:lstStyle/>
        <a:p>
          <a:endParaRPr lang="ru-RU" sz="700"/>
        </a:p>
      </dgm:t>
    </dgm:pt>
    <dgm:pt modelId="{35A23ABE-5AFE-45AC-ABCF-591A25291826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…</a:t>
          </a:r>
          <a:endParaRPr lang="ru-RU" sz="900" dirty="0"/>
        </a:p>
      </dgm:t>
    </dgm:pt>
    <dgm:pt modelId="{788A3020-3B83-43EB-BAF9-1CC88F90D486}" type="parTrans" cxnId="{BF29FDE4-113D-46E7-957D-E19960BC2DAD}">
      <dgm:prSet/>
      <dgm:spPr/>
      <dgm:t>
        <a:bodyPr/>
        <a:lstStyle/>
        <a:p>
          <a:endParaRPr lang="ru-RU" sz="700"/>
        </a:p>
      </dgm:t>
    </dgm:pt>
    <dgm:pt modelId="{A69143EA-83B5-4F07-8885-52B6B4A82CDA}" type="sibTrans" cxnId="{BF29FDE4-113D-46E7-957D-E19960BC2DAD}">
      <dgm:prSet/>
      <dgm:spPr/>
      <dgm:t>
        <a:bodyPr/>
        <a:lstStyle/>
        <a:p>
          <a:endParaRPr lang="ru-RU" sz="700"/>
        </a:p>
      </dgm:t>
    </dgm:pt>
    <dgm:pt modelId="{CE8BDF49-12D4-4D3C-B876-AAE38990EDBF}" type="pres">
      <dgm:prSet presAssocID="{C0885FFA-2990-42FD-8368-51779A04E8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F7BE45-A66A-4038-8987-17AA69B96B46}" type="pres">
      <dgm:prSet presAssocID="{83994DB5-9FB0-4438-BD36-E70F6CC07F70}" presName="root" presStyleCnt="0"/>
      <dgm:spPr/>
    </dgm:pt>
    <dgm:pt modelId="{8F4A8A3C-47BF-45DB-B37B-EAAB84317711}" type="pres">
      <dgm:prSet presAssocID="{83994DB5-9FB0-4438-BD36-E70F6CC07F70}" presName="rootComposite" presStyleCnt="0"/>
      <dgm:spPr/>
    </dgm:pt>
    <dgm:pt modelId="{17A817F4-80D8-403F-B182-96BFB75450D7}" type="pres">
      <dgm:prSet presAssocID="{83994DB5-9FB0-4438-BD36-E70F6CC07F70}" presName="rootText" presStyleLbl="node1" presStyleIdx="0" presStyleCnt="3"/>
      <dgm:spPr/>
      <dgm:t>
        <a:bodyPr/>
        <a:lstStyle/>
        <a:p>
          <a:endParaRPr lang="ru-RU"/>
        </a:p>
      </dgm:t>
    </dgm:pt>
    <dgm:pt modelId="{5CAC48DE-C438-4E00-A620-27F38FE530E4}" type="pres">
      <dgm:prSet presAssocID="{83994DB5-9FB0-4438-BD36-E70F6CC07F70}" presName="rootConnector" presStyleLbl="node1" presStyleIdx="0" presStyleCnt="3"/>
      <dgm:spPr/>
      <dgm:t>
        <a:bodyPr/>
        <a:lstStyle/>
        <a:p>
          <a:endParaRPr lang="ru-RU"/>
        </a:p>
      </dgm:t>
    </dgm:pt>
    <dgm:pt modelId="{EC97DF97-BEE7-467E-8B32-5867AB8B40DA}" type="pres">
      <dgm:prSet presAssocID="{83994DB5-9FB0-4438-BD36-E70F6CC07F70}" presName="childShape" presStyleCnt="0"/>
      <dgm:spPr/>
    </dgm:pt>
    <dgm:pt modelId="{419B9760-712C-4576-8F3F-BE58286DC86E}" type="pres">
      <dgm:prSet presAssocID="{2EB2F181-B9D9-4D64-8059-94B2C318EB42}" presName="Name13" presStyleLbl="parChTrans1D2" presStyleIdx="0" presStyleCnt="7"/>
      <dgm:spPr/>
      <dgm:t>
        <a:bodyPr/>
        <a:lstStyle/>
        <a:p>
          <a:endParaRPr lang="ru-RU"/>
        </a:p>
      </dgm:t>
    </dgm:pt>
    <dgm:pt modelId="{61148A66-AA94-43FA-BD6F-12CC6D975146}" type="pres">
      <dgm:prSet presAssocID="{791DB53E-DC32-49E0-8FD6-BABD744712B6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CE1E1-885F-482A-9350-0084AD8933BC}" type="pres">
      <dgm:prSet presAssocID="{294F32F9-E5FB-438C-89A2-FBD4FCAC40B6}" presName="Name13" presStyleLbl="parChTrans1D2" presStyleIdx="1" presStyleCnt="7"/>
      <dgm:spPr/>
      <dgm:t>
        <a:bodyPr/>
        <a:lstStyle/>
        <a:p>
          <a:endParaRPr lang="ru-RU"/>
        </a:p>
      </dgm:t>
    </dgm:pt>
    <dgm:pt modelId="{48845359-C8D9-4BED-BDB4-D627854404F0}" type="pres">
      <dgm:prSet presAssocID="{34F06AA5-D80E-4B4E-B2EB-3406278FCC6C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F471B-C5D3-4EF8-B166-C014562AFB37}" type="pres">
      <dgm:prSet presAssocID="{201279AA-890C-464C-A5C6-3DE63795E8CC}" presName="Name13" presStyleLbl="parChTrans1D2" presStyleIdx="2" presStyleCnt="7"/>
      <dgm:spPr/>
      <dgm:t>
        <a:bodyPr/>
        <a:lstStyle/>
        <a:p>
          <a:endParaRPr lang="ru-RU"/>
        </a:p>
      </dgm:t>
    </dgm:pt>
    <dgm:pt modelId="{53AD56B3-9F76-4526-838D-4F551CF59B4E}" type="pres">
      <dgm:prSet presAssocID="{A1DD7C29-BDB2-44E4-A42D-1330550C944E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2AD17-2895-4D61-87F7-420727E3B566}" type="pres">
      <dgm:prSet presAssocID="{61441EAF-DA11-4AAF-876E-B7DF9CCC4F78}" presName="root" presStyleCnt="0"/>
      <dgm:spPr/>
    </dgm:pt>
    <dgm:pt modelId="{8C4C23C4-380F-462E-B3FF-05E12FFE5428}" type="pres">
      <dgm:prSet presAssocID="{61441EAF-DA11-4AAF-876E-B7DF9CCC4F78}" presName="rootComposite" presStyleCnt="0"/>
      <dgm:spPr/>
    </dgm:pt>
    <dgm:pt modelId="{580E3431-73CE-4FC0-B7D9-E95633086964}" type="pres">
      <dgm:prSet presAssocID="{61441EAF-DA11-4AAF-876E-B7DF9CCC4F78}" presName="rootText" presStyleLbl="node1" presStyleIdx="1" presStyleCnt="3"/>
      <dgm:spPr/>
      <dgm:t>
        <a:bodyPr/>
        <a:lstStyle/>
        <a:p>
          <a:endParaRPr lang="ru-RU"/>
        </a:p>
      </dgm:t>
    </dgm:pt>
    <dgm:pt modelId="{7169FB7E-B8CC-4CB2-9EE4-4404361F603C}" type="pres">
      <dgm:prSet presAssocID="{61441EAF-DA11-4AAF-876E-B7DF9CCC4F78}" presName="rootConnector" presStyleLbl="node1" presStyleIdx="1" presStyleCnt="3"/>
      <dgm:spPr/>
      <dgm:t>
        <a:bodyPr/>
        <a:lstStyle/>
        <a:p>
          <a:endParaRPr lang="ru-RU"/>
        </a:p>
      </dgm:t>
    </dgm:pt>
    <dgm:pt modelId="{01B3E104-87B5-42AB-8169-5B5AB74BDF80}" type="pres">
      <dgm:prSet presAssocID="{61441EAF-DA11-4AAF-876E-B7DF9CCC4F78}" presName="childShape" presStyleCnt="0"/>
      <dgm:spPr/>
    </dgm:pt>
    <dgm:pt modelId="{19006141-92CA-4826-BEA3-6150E2B9A95F}" type="pres">
      <dgm:prSet presAssocID="{10074F61-CC8D-43BE-826F-516B0E7AC9BC}" presName="Name13" presStyleLbl="parChTrans1D2" presStyleIdx="3" presStyleCnt="7"/>
      <dgm:spPr/>
      <dgm:t>
        <a:bodyPr/>
        <a:lstStyle/>
        <a:p>
          <a:endParaRPr lang="ru-RU"/>
        </a:p>
      </dgm:t>
    </dgm:pt>
    <dgm:pt modelId="{A1A2EEAF-9EB3-4B96-9866-54B9E98FEA67}" type="pres">
      <dgm:prSet presAssocID="{FA843452-EDEB-4A7C-A32D-FE19B0E075D5}" presName="childText" presStyleLbl="bgAcc1" presStyleIdx="3" presStyleCnt="7" custScaleY="333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0A7D-ADE3-4C95-8B57-A81D0AAEEFDC}" type="pres">
      <dgm:prSet presAssocID="{05A6E24B-E9BF-4071-B139-DABFAD098A3B}" presName="root" presStyleCnt="0"/>
      <dgm:spPr/>
    </dgm:pt>
    <dgm:pt modelId="{68D47376-88C2-4475-A1D4-1F96C3D9B12A}" type="pres">
      <dgm:prSet presAssocID="{05A6E24B-E9BF-4071-B139-DABFAD098A3B}" presName="rootComposite" presStyleCnt="0"/>
      <dgm:spPr/>
    </dgm:pt>
    <dgm:pt modelId="{CCABB2E6-3C89-4871-BECF-FFA50C017C44}" type="pres">
      <dgm:prSet presAssocID="{05A6E24B-E9BF-4071-B139-DABFAD098A3B}" presName="rootText" presStyleLbl="node1" presStyleIdx="2" presStyleCnt="3"/>
      <dgm:spPr/>
      <dgm:t>
        <a:bodyPr/>
        <a:lstStyle/>
        <a:p>
          <a:endParaRPr lang="ru-RU"/>
        </a:p>
      </dgm:t>
    </dgm:pt>
    <dgm:pt modelId="{2C7B14BE-3D98-4358-8FB7-A1542DE5D105}" type="pres">
      <dgm:prSet presAssocID="{05A6E24B-E9BF-4071-B139-DABFAD098A3B}" presName="rootConnector" presStyleLbl="node1" presStyleIdx="2" presStyleCnt="3"/>
      <dgm:spPr/>
      <dgm:t>
        <a:bodyPr/>
        <a:lstStyle/>
        <a:p>
          <a:endParaRPr lang="ru-RU"/>
        </a:p>
      </dgm:t>
    </dgm:pt>
    <dgm:pt modelId="{086F28F1-76C9-4472-8E31-ADCC2DF3E05A}" type="pres">
      <dgm:prSet presAssocID="{05A6E24B-E9BF-4071-B139-DABFAD098A3B}" presName="childShape" presStyleCnt="0"/>
      <dgm:spPr/>
    </dgm:pt>
    <dgm:pt modelId="{31BF8000-9559-4DCC-A36B-7762B790C3D3}" type="pres">
      <dgm:prSet presAssocID="{E15DC3D5-27E8-4F12-9B07-F78E21C21A40}" presName="Name13" presStyleLbl="parChTrans1D2" presStyleIdx="4" presStyleCnt="7"/>
      <dgm:spPr/>
      <dgm:t>
        <a:bodyPr/>
        <a:lstStyle/>
        <a:p>
          <a:endParaRPr lang="ru-RU"/>
        </a:p>
      </dgm:t>
    </dgm:pt>
    <dgm:pt modelId="{135FE115-B4AC-42A1-B127-5B89D7C8EC20}" type="pres">
      <dgm:prSet presAssocID="{53B044A9-2825-4B67-A297-D35F8C251A6D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B95F1-DDB3-4E0A-82EA-0D1F4A7493B8}" type="pres">
      <dgm:prSet presAssocID="{1A08E7D3-D854-4E8C-BB09-B5B28CD471A7}" presName="Name13" presStyleLbl="parChTrans1D2" presStyleIdx="5" presStyleCnt="7"/>
      <dgm:spPr/>
      <dgm:t>
        <a:bodyPr/>
        <a:lstStyle/>
        <a:p>
          <a:endParaRPr lang="ru-RU"/>
        </a:p>
      </dgm:t>
    </dgm:pt>
    <dgm:pt modelId="{355AD3A3-1B89-4336-8B78-09391E438B45}" type="pres">
      <dgm:prSet presAssocID="{800C43A5-B71C-416A-B292-8A2405B1F5D1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25B98-6C0C-40EB-BE98-4560F1BF6762}" type="pres">
      <dgm:prSet presAssocID="{788A3020-3B83-43EB-BAF9-1CC88F90D486}" presName="Name13" presStyleLbl="parChTrans1D2" presStyleIdx="6" presStyleCnt="7"/>
      <dgm:spPr/>
      <dgm:t>
        <a:bodyPr/>
        <a:lstStyle/>
        <a:p>
          <a:endParaRPr lang="ru-RU"/>
        </a:p>
      </dgm:t>
    </dgm:pt>
    <dgm:pt modelId="{58DA6B1B-6A39-4B85-B2F5-307579E8B335}" type="pres">
      <dgm:prSet presAssocID="{35A23ABE-5AFE-45AC-ABCF-591A25291826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53D9BB-4BBE-4C41-8269-8B2C69953BA2}" type="presOf" srcId="{10074F61-CC8D-43BE-826F-516B0E7AC9BC}" destId="{19006141-92CA-4826-BEA3-6150E2B9A95F}" srcOrd="0" destOrd="0" presId="urn:microsoft.com/office/officeart/2005/8/layout/hierarchy3"/>
    <dgm:cxn modelId="{6FDB207D-1FAC-4982-8BD7-5DB7A2940886}" type="presOf" srcId="{35A23ABE-5AFE-45AC-ABCF-591A25291826}" destId="{58DA6B1B-6A39-4B85-B2F5-307579E8B335}" srcOrd="0" destOrd="0" presId="urn:microsoft.com/office/officeart/2005/8/layout/hierarchy3"/>
    <dgm:cxn modelId="{328A4C1B-9463-40F0-9E5B-F938932AA7D7}" type="presOf" srcId="{A1DD7C29-BDB2-44E4-A42D-1330550C944E}" destId="{53AD56B3-9F76-4526-838D-4F551CF59B4E}" srcOrd="0" destOrd="0" presId="urn:microsoft.com/office/officeart/2005/8/layout/hierarchy3"/>
    <dgm:cxn modelId="{319680E9-B3B1-4173-95CD-8A3BEDBC89B5}" srcId="{83994DB5-9FB0-4438-BD36-E70F6CC07F70}" destId="{791DB53E-DC32-49E0-8FD6-BABD744712B6}" srcOrd="0" destOrd="0" parTransId="{2EB2F181-B9D9-4D64-8059-94B2C318EB42}" sibTransId="{C7E7CDBD-99C9-413C-B515-69EEDB444D2F}"/>
    <dgm:cxn modelId="{BF29FDE4-113D-46E7-957D-E19960BC2DAD}" srcId="{05A6E24B-E9BF-4071-B139-DABFAD098A3B}" destId="{35A23ABE-5AFE-45AC-ABCF-591A25291826}" srcOrd="2" destOrd="0" parTransId="{788A3020-3B83-43EB-BAF9-1CC88F90D486}" sibTransId="{A69143EA-83B5-4F07-8885-52B6B4A82CDA}"/>
    <dgm:cxn modelId="{BEF7B27E-C0F8-4E62-8E67-AA0F21AE3566}" srcId="{05A6E24B-E9BF-4071-B139-DABFAD098A3B}" destId="{800C43A5-B71C-416A-B292-8A2405B1F5D1}" srcOrd="1" destOrd="0" parTransId="{1A08E7D3-D854-4E8C-BB09-B5B28CD471A7}" sibTransId="{F5DF3A97-06DA-45BB-9D31-20391989B15B}"/>
    <dgm:cxn modelId="{8479DD68-2469-4832-80E3-BF4BE1C989BE}" type="presOf" srcId="{FA843452-EDEB-4A7C-A32D-FE19B0E075D5}" destId="{A1A2EEAF-9EB3-4B96-9866-54B9E98FEA67}" srcOrd="0" destOrd="0" presId="urn:microsoft.com/office/officeart/2005/8/layout/hierarchy3"/>
    <dgm:cxn modelId="{0EE76351-7D60-4A1A-A6A4-06313BB32156}" type="presOf" srcId="{83994DB5-9FB0-4438-BD36-E70F6CC07F70}" destId="{5CAC48DE-C438-4E00-A620-27F38FE530E4}" srcOrd="1" destOrd="0" presId="urn:microsoft.com/office/officeart/2005/8/layout/hierarchy3"/>
    <dgm:cxn modelId="{85ECABE1-9498-4AE5-B5F9-3484CE0A4EA6}" type="presOf" srcId="{E15DC3D5-27E8-4F12-9B07-F78E21C21A40}" destId="{31BF8000-9559-4DCC-A36B-7762B790C3D3}" srcOrd="0" destOrd="0" presId="urn:microsoft.com/office/officeart/2005/8/layout/hierarchy3"/>
    <dgm:cxn modelId="{5A4958F7-ADE5-4A91-982C-2A1AD89BF06C}" srcId="{C0885FFA-2990-42FD-8368-51779A04E8FB}" destId="{83994DB5-9FB0-4438-BD36-E70F6CC07F70}" srcOrd="0" destOrd="0" parTransId="{476693B3-264F-4623-A5CE-7867349279C6}" sibTransId="{79FA58CF-C50E-4DB0-978C-09AE7ED7043B}"/>
    <dgm:cxn modelId="{09ECC7FC-FF8D-45C3-949B-BE346E7F10FB}" srcId="{83994DB5-9FB0-4438-BD36-E70F6CC07F70}" destId="{A1DD7C29-BDB2-44E4-A42D-1330550C944E}" srcOrd="2" destOrd="0" parTransId="{201279AA-890C-464C-A5C6-3DE63795E8CC}" sibTransId="{5005A5AB-28FF-4567-A0B9-3C12BB2755BD}"/>
    <dgm:cxn modelId="{8AE26EB3-6068-4641-837D-0A1410CC4A2C}" type="presOf" srcId="{788A3020-3B83-43EB-BAF9-1CC88F90D486}" destId="{BAC25B98-6C0C-40EB-BE98-4560F1BF6762}" srcOrd="0" destOrd="0" presId="urn:microsoft.com/office/officeart/2005/8/layout/hierarchy3"/>
    <dgm:cxn modelId="{3FA29424-6BE3-4F26-9FDF-45D2641C4CCF}" type="presOf" srcId="{201279AA-890C-464C-A5C6-3DE63795E8CC}" destId="{291F471B-C5D3-4EF8-B166-C014562AFB37}" srcOrd="0" destOrd="0" presId="urn:microsoft.com/office/officeart/2005/8/layout/hierarchy3"/>
    <dgm:cxn modelId="{AA315C3B-3AC6-4EBB-A1C2-890020FC4119}" srcId="{83994DB5-9FB0-4438-BD36-E70F6CC07F70}" destId="{34F06AA5-D80E-4B4E-B2EB-3406278FCC6C}" srcOrd="1" destOrd="0" parTransId="{294F32F9-E5FB-438C-89A2-FBD4FCAC40B6}" sibTransId="{326813C0-A25F-413C-8F0C-9AC23E07758E}"/>
    <dgm:cxn modelId="{20A30DFF-B110-4AA5-80D9-662DC101510F}" type="presOf" srcId="{34F06AA5-D80E-4B4E-B2EB-3406278FCC6C}" destId="{48845359-C8D9-4BED-BDB4-D627854404F0}" srcOrd="0" destOrd="0" presId="urn:microsoft.com/office/officeart/2005/8/layout/hierarchy3"/>
    <dgm:cxn modelId="{ED44BF62-4D4B-498E-AEC7-963FFE494ADE}" srcId="{05A6E24B-E9BF-4071-B139-DABFAD098A3B}" destId="{53B044A9-2825-4B67-A297-D35F8C251A6D}" srcOrd="0" destOrd="0" parTransId="{E15DC3D5-27E8-4F12-9B07-F78E21C21A40}" sibTransId="{EF42A1C1-F830-47BA-B812-291E6A5A5794}"/>
    <dgm:cxn modelId="{DF5FC35C-1FC7-42B5-A614-EFC19CB51280}" srcId="{61441EAF-DA11-4AAF-876E-B7DF9CCC4F78}" destId="{FA843452-EDEB-4A7C-A32D-FE19B0E075D5}" srcOrd="0" destOrd="0" parTransId="{10074F61-CC8D-43BE-826F-516B0E7AC9BC}" sibTransId="{C82A926F-AADF-4224-9B89-AD799814A6DE}"/>
    <dgm:cxn modelId="{6A7F0104-61D3-41E6-A25B-868EE85A7CD2}" type="presOf" srcId="{800C43A5-B71C-416A-B292-8A2405B1F5D1}" destId="{355AD3A3-1B89-4336-8B78-09391E438B45}" srcOrd="0" destOrd="0" presId="urn:microsoft.com/office/officeart/2005/8/layout/hierarchy3"/>
    <dgm:cxn modelId="{849A9AD8-1F42-4667-B599-700C40BC814D}" type="presOf" srcId="{2EB2F181-B9D9-4D64-8059-94B2C318EB42}" destId="{419B9760-712C-4576-8F3F-BE58286DC86E}" srcOrd="0" destOrd="0" presId="urn:microsoft.com/office/officeart/2005/8/layout/hierarchy3"/>
    <dgm:cxn modelId="{E6A5ABE6-0C72-43B0-957E-203A7F558B34}" type="presOf" srcId="{C0885FFA-2990-42FD-8368-51779A04E8FB}" destId="{CE8BDF49-12D4-4D3C-B876-AAE38990EDBF}" srcOrd="0" destOrd="0" presId="urn:microsoft.com/office/officeart/2005/8/layout/hierarchy3"/>
    <dgm:cxn modelId="{A997156C-5D2B-49C6-98D4-B783FB5BB7AB}" type="presOf" srcId="{61441EAF-DA11-4AAF-876E-B7DF9CCC4F78}" destId="{580E3431-73CE-4FC0-B7D9-E95633086964}" srcOrd="0" destOrd="0" presId="urn:microsoft.com/office/officeart/2005/8/layout/hierarchy3"/>
    <dgm:cxn modelId="{21AA58E7-EB87-49AB-AF86-43BC7D953DC0}" srcId="{C0885FFA-2990-42FD-8368-51779A04E8FB}" destId="{61441EAF-DA11-4AAF-876E-B7DF9CCC4F78}" srcOrd="1" destOrd="0" parTransId="{DE4D84EC-5816-4012-831F-76970D36A30B}" sibTransId="{7DB97F93-0A8F-4207-98BB-FA91DBA38016}"/>
    <dgm:cxn modelId="{FFE07D10-6546-4B93-A70B-160A0C761802}" type="presOf" srcId="{83994DB5-9FB0-4438-BD36-E70F6CC07F70}" destId="{17A817F4-80D8-403F-B182-96BFB75450D7}" srcOrd="0" destOrd="0" presId="urn:microsoft.com/office/officeart/2005/8/layout/hierarchy3"/>
    <dgm:cxn modelId="{4AB0E625-E381-443F-8962-4D6E00B72901}" type="presOf" srcId="{1A08E7D3-D854-4E8C-BB09-B5B28CD471A7}" destId="{4A5B95F1-DDB3-4E0A-82EA-0D1F4A7493B8}" srcOrd="0" destOrd="0" presId="urn:microsoft.com/office/officeart/2005/8/layout/hierarchy3"/>
    <dgm:cxn modelId="{9781DBE8-20D7-4305-88CC-24D6636EE705}" type="presOf" srcId="{53B044A9-2825-4B67-A297-D35F8C251A6D}" destId="{135FE115-B4AC-42A1-B127-5B89D7C8EC20}" srcOrd="0" destOrd="0" presId="urn:microsoft.com/office/officeart/2005/8/layout/hierarchy3"/>
    <dgm:cxn modelId="{C80A0B12-B866-46D6-BAD8-3D98D79B7426}" type="presOf" srcId="{05A6E24B-E9BF-4071-B139-DABFAD098A3B}" destId="{CCABB2E6-3C89-4871-BECF-FFA50C017C44}" srcOrd="0" destOrd="0" presId="urn:microsoft.com/office/officeart/2005/8/layout/hierarchy3"/>
    <dgm:cxn modelId="{54ADC18C-9CE6-4063-92A7-9C0081531C41}" type="presOf" srcId="{05A6E24B-E9BF-4071-B139-DABFAD098A3B}" destId="{2C7B14BE-3D98-4358-8FB7-A1542DE5D105}" srcOrd="1" destOrd="0" presId="urn:microsoft.com/office/officeart/2005/8/layout/hierarchy3"/>
    <dgm:cxn modelId="{5F449097-667D-4838-9781-148639BA79D2}" type="presOf" srcId="{294F32F9-E5FB-438C-89A2-FBD4FCAC40B6}" destId="{63ACE1E1-885F-482A-9350-0084AD8933BC}" srcOrd="0" destOrd="0" presId="urn:microsoft.com/office/officeart/2005/8/layout/hierarchy3"/>
    <dgm:cxn modelId="{12039F32-2AEC-4C2D-B2EA-2D9DB3829985}" type="presOf" srcId="{61441EAF-DA11-4AAF-876E-B7DF9CCC4F78}" destId="{7169FB7E-B8CC-4CB2-9EE4-4404361F603C}" srcOrd="1" destOrd="0" presId="urn:microsoft.com/office/officeart/2005/8/layout/hierarchy3"/>
    <dgm:cxn modelId="{C5652014-4E43-4A40-9F70-3D1187346F63}" type="presOf" srcId="{791DB53E-DC32-49E0-8FD6-BABD744712B6}" destId="{61148A66-AA94-43FA-BD6F-12CC6D975146}" srcOrd="0" destOrd="0" presId="urn:microsoft.com/office/officeart/2005/8/layout/hierarchy3"/>
    <dgm:cxn modelId="{4F6D19BE-5EE6-42E9-B583-0BDEEC5C4515}" srcId="{C0885FFA-2990-42FD-8368-51779A04E8FB}" destId="{05A6E24B-E9BF-4071-B139-DABFAD098A3B}" srcOrd="2" destOrd="0" parTransId="{62128E63-B121-4CE8-9A7C-5DAA78E481E8}" sibTransId="{64B8956B-8FE4-4A89-B33D-793CF978258C}"/>
    <dgm:cxn modelId="{B053F567-5946-4A7D-82FA-42362F2DB748}" type="presParOf" srcId="{CE8BDF49-12D4-4D3C-B876-AAE38990EDBF}" destId="{EBF7BE45-A66A-4038-8987-17AA69B96B46}" srcOrd="0" destOrd="0" presId="urn:microsoft.com/office/officeart/2005/8/layout/hierarchy3"/>
    <dgm:cxn modelId="{92F05C1B-5AEF-482D-A960-8EEE3912BA98}" type="presParOf" srcId="{EBF7BE45-A66A-4038-8987-17AA69B96B46}" destId="{8F4A8A3C-47BF-45DB-B37B-EAAB84317711}" srcOrd="0" destOrd="0" presId="urn:microsoft.com/office/officeart/2005/8/layout/hierarchy3"/>
    <dgm:cxn modelId="{6A8E9CC9-FA34-4F58-9BA1-D5AD7743AAC9}" type="presParOf" srcId="{8F4A8A3C-47BF-45DB-B37B-EAAB84317711}" destId="{17A817F4-80D8-403F-B182-96BFB75450D7}" srcOrd="0" destOrd="0" presId="urn:microsoft.com/office/officeart/2005/8/layout/hierarchy3"/>
    <dgm:cxn modelId="{EAAAD8B1-B22F-424A-A07A-EF4283B357B6}" type="presParOf" srcId="{8F4A8A3C-47BF-45DB-B37B-EAAB84317711}" destId="{5CAC48DE-C438-4E00-A620-27F38FE530E4}" srcOrd="1" destOrd="0" presId="urn:microsoft.com/office/officeart/2005/8/layout/hierarchy3"/>
    <dgm:cxn modelId="{080C5CBD-FE69-4A2E-BA62-0A5DED89B92D}" type="presParOf" srcId="{EBF7BE45-A66A-4038-8987-17AA69B96B46}" destId="{EC97DF97-BEE7-467E-8B32-5867AB8B40DA}" srcOrd="1" destOrd="0" presId="urn:microsoft.com/office/officeart/2005/8/layout/hierarchy3"/>
    <dgm:cxn modelId="{B3528329-0BD9-4C75-A253-CD039B62B880}" type="presParOf" srcId="{EC97DF97-BEE7-467E-8B32-5867AB8B40DA}" destId="{419B9760-712C-4576-8F3F-BE58286DC86E}" srcOrd="0" destOrd="0" presId="urn:microsoft.com/office/officeart/2005/8/layout/hierarchy3"/>
    <dgm:cxn modelId="{69FF5462-C808-4ABB-BCFD-055A8937B5A5}" type="presParOf" srcId="{EC97DF97-BEE7-467E-8B32-5867AB8B40DA}" destId="{61148A66-AA94-43FA-BD6F-12CC6D975146}" srcOrd="1" destOrd="0" presId="urn:microsoft.com/office/officeart/2005/8/layout/hierarchy3"/>
    <dgm:cxn modelId="{ADC564F0-ACE6-495D-8759-A7A5B552EDC5}" type="presParOf" srcId="{EC97DF97-BEE7-467E-8B32-5867AB8B40DA}" destId="{63ACE1E1-885F-482A-9350-0084AD8933BC}" srcOrd="2" destOrd="0" presId="urn:microsoft.com/office/officeart/2005/8/layout/hierarchy3"/>
    <dgm:cxn modelId="{268BFC35-D554-4AA1-BAB0-CB94DAF38EA7}" type="presParOf" srcId="{EC97DF97-BEE7-467E-8B32-5867AB8B40DA}" destId="{48845359-C8D9-4BED-BDB4-D627854404F0}" srcOrd="3" destOrd="0" presId="urn:microsoft.com/office/officeart/2005/8/layout/hierarchy3"/>
    <dgm:cxn modelId="{C165A77E-FDBE-4F08-8918-173649156EBD}" type="presParOf" srcId="{EC97DF97-BEE7-467E-8B32-5867AB8B40DA}" destId="{291F471B-C5D3-4EF8-B166-C014562AFB37}" srcOrd="4" destOrd="0" presId="urn:microsoft.com/office/officeart/2005/8/layout/hierarchy3"/>
    <dgm:cxn modelId="{5ECC8208-D1DC-4B08-B81B-B9D90B24AABD}" type="presParOf" srcId="{EC97DF97-BEE7-467E-8B32-5867AB8B40DA}" destId="{53AD56B3-9F76-4526-838D-4F551CF59B4E}" srcOrd="5" destOrd="0" presId="urn:microsoft.com/office/officeart/2005/8/layout/hierarchy3"/>
    <dgm:cxn modelId="{20D95CCD-8B10-47D3-BC67-7CABDD313CBE}" type="presParOf" srcId="{CE8BDF49-12D4-4D3C-B876-AAE38990EDBF}" destId="{3E42AD17-2895-4D61-87F7-420727E3B566}" srcOrd="1" destOrd="0" presId="urn:microsoft.com/office/officeart/2005/8/layout/hierarchy3"/>
    <dgm:cxn modelId="{B5E23C55-0D0A-41FC-A392-A18901FDD384}" type="presParOf" srcId="{3E42AD17-2895-4D61-87F7-420727E3B566}" destId="{8C4C23C4-380F-462E-B3FF-05E12FFE5428}" srcOrd="0" destOrd="0" presId="urn:microsoft.com/office/officeart/2005/8/layout/hierarchy3"/>
    <dgm:cxn modelId="{F98C4572-7BFD-437E-B946-09A2D041D844}" type="presParOf" srcId="{8C4C23C4-380F-462E-B3FF-05E12FFE5428}" destId="{580E3431-73CE-4FC0-B7D9-E95633086964}" srcOrd="0" destOrd="0" presId="urn:microsoft.com/office/officeart/2005/8/layout/hierarchy3"/>
    <dgm:cxn modelId="{9417C46B-3287-4D45-8321-DFD9D12AB832}" type="presParOf" srcId="{8C4C23C4-380F-462E-B3FF-05E12FFE5428}" destId="{7169FB7E-B8CC-4CB2-9EE4-4404361F603C}" srcOrd="1" destOrd="0" presId="urn:microsoft.com/office/officeart/2005/8/layout/hierarchy3"/>
    <dgm:cxn modelId="{0AB36AD8-6692-4939-BF57-8FB97CDC1BED}" type="presParOf" srcId="{3E42AD17-2895-4D61-87F7-420727E3B566}" destId="{01B3E104-87B5-42AB-8169-5B5AB74BDF80}" srcOrd="1" destOrd="0" presId="urn:microsoft.com/office/officeart/2005/8/layout/hierarchy3"/>
    <dgm:cxn modelId="{501A21B1-1D3D-4E0B-A01D-77E7FEA54FDC}" type="presParOf" srcId="{01B3E104-87B5-42AB-8169-5B5AB74BDF80}" destId="{19006141-92CA-4826-BEA3-6150E2B9A95F}" srcOrd="0" destOrd="0" presId="urn:microsoft.com/office/officeart/2005/8/layout/hierarchy3"/>
    <dgm:cxn modelId="{218467BB-43EE-4197-A4AA-165E05DB3C7E}" type="presParOf" srcId="{01B3E104-87B5-42AB-8169-5B5AB74BDF80}" destId="{A1A2EEAF-9EB3-4B96-9866-54B9E98FEA67}" srcOrd="1" destOrd="0" presId="urn:microsoft.com/office/officeart/2005/8/layout/hierarchy3"/>
    <dgm:cxn modelId="{9296C62A-16DE-4036-A080-C9A4EE02BFB8}" type="presParOf" srcId="{CE8BDF49-12D4-4D3C-B876-AAE38990EDBF}" destId="{7FCE0A7D-ADE3-4C95-8B57-A81D0AAEEFDC}" srcOrd="2" destOrd="0" presId="urn:microsoft.com/office/officeart/2005/8/layout/hierarchy3"/>
    <dgm:cxn modelId="{5E36D87B-86B8-4830-8D43-B134D7EE83FD}" type="presParOf" srcId="{7FCE0A7D-ADE3-4C95-8B57-A81D0AAEEFDC}" destId="{68D47376-88C2-4475-A1D4-1F96C3D9B12A}" srcOrd="0" destOrd="0" presId="urn:microsoft.com/office/officeart/2005/8/layout/hierarchy3"/>
    <dgm:cxn modelId="{95CFFB6E-EF22-4D9E-BFDA-9981E8E0CE1C}" type="presParOf" srcId="{68D47376-88C2-4475-A1D4-1F96C3D9B12A}" destId="{CCABB2E6-3C89-4871-BECF-FFA50C017C44}" srcOrd="0" destOrd="0" presId="urn:microsoft.com/office/officeart/2005/8/layout/hierarchy3"/>
    <dgm:cxn modelId="{B2B2C328-2EA5-48ED-BBDF-C2613469C44C}" type="presParOf" srcId="{68D47376-88C2-4475-A1D4-1F96C3D9B12A}" destId="{2C7B14BE-3D98-4358-8FB7-A1542DE5D105}" srcOrd="1" destOrd="0" presId="urn:microsoft.com/office/officeart/2005/8/layout/hierarchy3"/>
    <dgm:cxn modelId="{EBAFD5C5-3DEC-40B0-A71B-F1AD440789E9}" type="presParOf" srcId="{7FCE0A7D-ADE3-4C95-8B57-A81D0AAEEFDC}" destId="{086F28F1-76C9-4472-8E31-ADCC2DF3E05A}" srcOrd="1" destOrd="0" presId="urn:microsoft.com/office/officeart/2005/8/layout/hierarchy3"/>
    <dgm:cxn modelId="{F0133C1F-FCD8-443D-88F7-F1BAA1F33F51}" type="presParOf" srcId="{086F28F1-76C9-4472-8E31-ADCC2DF3E05A}" destId="{31BF8000-9559-4DCC-A36B-7762B790C3D3}" srcOrd="0" destOrd="0" presId="urn:microsoft.com/office/officeart/2005/8/layout/hierarchy3"/>
    <dgm:cxn modelId="{4FDC669C-BE13-4630-A256-BBCC98E2DF15}" type="presParOf" srcId="{086F28F1-76C9-4472-8E31-ADCC2DF3E05A}" destId="{135FE115-B4AC-42A1-B127-5B89D7C8EC20}" srcOrd="1" destOrd="0" presId="urn:microsoft.com/office/officeart/2005/8/layout/hierarchy3"/>
    <dgm:cxn modelId="{62707540-9BDB-4CF2-9911-51BFBFAB151D}" type="presParOf" srcId="{086F28F1-76C9-4472-8E31-ADCC2DF3E05A}" destId="{4A5B95F1-DDB3-4E0A-82EA-0D1F4A7493B8}" srcOrd="2" destOrd="0" presId="urn:microsoft.com/office/officeart/2005/8/layout/hierarchy3"/>
    <dgm:cxn modelId="{DA49923C-2AD5-4101-A1C9-CD643E34F32A}" type="presParOf" srcId="{086F28F1-76C9-4472-8E31-ADCC2DF3E05A}" destId="{355AD3A3-1B89-4336-8B78-09391E438B45}" srcOrd="3" destOrd="0" presId="urn:microsoft.com/office/officeart/2005/8/layout/hierarchy3"/>
    <dgm:cxn modelId="{B3434C68-A7D6-4BED-82F2-E55D3CD0ABD7}" type="presParOf" srcId="{086F28F1-76C9-4472-8E31-ADCC2DF3E05A}" destId="{BAC25B98-6C0C-40EB-BE98-4560F1BF6762}" srcOrd="4" destOrd="0" presId="urn:microsoft.com/office/officeart/2005/8/layout/hierarchy3"/>
    <dgm:cxn modelId="{D2DC8700-067F-4FB4-AAC4-82A6F25F01DB}" type="presParOf" srcId="{086F28F1-76C9-4472-8E31-ADCC2DF3E05A}" destId="{58DA6B1B-6A39-4B85-B2F5-307579E8B33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85FFA-2990-42FD-8368-51779A04E8F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994DB5-9FB0-4438-BD36-E70F6CC07F70}">
      <dgm:prSet phldrT="[Текст]" custT="1"/>
      <dgm:spPr/>
      <dgm:t>
        <a:bodyPr/>
        <a:lstStyle/>
        <a:p>
          <a:r>
            <a:rPr lang="ru-RU" sz="1600" dirty="0" smtClean="0"/>
            <a:t>ООО</a:t>
          </a:r>
          <a:endParaRPr lang="ru-RU" sz="1600" dirty="0"/>
        </a:p>
      </dgm:t>
    </dgm:pt>
    <dgm:pt modelId="{476693B3-264F-4623-A5CE-7867349279C6}" type="parTrans" cxnId="{5A4958F7-ADE5-4A91-982C-2A1AD89BF06C}">
      <dgm:prSet/>
      <dgm:spPr/>
      <dgm:t>
        <a:bodyPr/>
        <a:lstStyle/>
        <a:p>
          <a:endParaRPr lang="ru-RU" sz="700"/>
        </a:p>
      </dgm:t>
    </dgm:pt>
    <dgm:pt modelId="{79FA58CF-C50E-4DB0-978C-09AE7ED7043B}" type="sibTrans" cxnId="{5A4958F7-ADE5-4A91-982C-2A1AD89BF06C}">
      <dgm:prSet/>
      <dgm:spPr/>
      <dgm:t>
        <a:bodyPr/>
        <a:lstStyle/>
        <a:p>
          <a:endParaRPr lang="ru-RU" sz="700"/>
        </a:p>
      </dgm:t>
    </dgm:pt>
    <dgm:pt modelId="{791DB53E-DC32-49E0-8FD6-BABD744712B6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1</a:t>
          </a:r>
          <a:endParaRPr lang="ru-RU" sz="1000" dirty="0"/>
        </a:p>
      </dgm:t>
    </dgm:pt>
    <dgm:pt modelId="{2EB2F181-B9D9-4D64-8059-94B2C318EB42}" type="parTrans" cxnId="{319680E9-B3B1-4173-95CD-8A3BEDBC89B5}">
      <dgm:prSet/>
      <dgm:spPr/>
      <dgm:t>
        <a:bodyPr/>
        <a:lstStyle/>
        <a:p>
          <a:endParaRPr lang="ru-RU" sz="700"/>
        </a:p>
      </dgm:t>
    </dgm:pt>
    <dgm:pt modelId="{C7E7CDBD-99C9-413C-B515-69EEDB444D2F}" type="sibTrans" cxnId="{319680E9-B3B1-4173-95CD-8A3BEDBC89B5}">
      <dgm:prSet/>
      <dgm:spPr/>
      <dgm:t>
        <a:bodyPr/>
        <a:lstStyle/>
        <a:p>
          <a:endParaRPr lang="ru-RU" sz="700"/>
        </a:p>
      </dgm:t>
    </dgm:pt>
    <dgm:pt modelId="{61441EAF-DA11-4AAF-876E-B7DF9CCC4F78}">
      <dgm:prSet phldrT="[Текст]" custT="1"/>
      <dgm:spPr/>
      <dgm:t>
        <a:bodyPr/>
        <a:lstStyle/>
        <a:p>
          <a:r>
            <a:rPr lang="ru-RU" sz="1600" dirty="0" smtClean="0"/>
            <a:t>ВД</a:t>
          </a:r>
          <a:endParaRPr lang="ru-RU" sz="1600" dirty="0"/>
        </a:p>
      </dgm:t>
    </dgm:pt>
    <dgm:pt modelId="{DE4D84EC-5816-4012-831F-76970D36A30B}" type="parTrans" cxnId="{21AA58E7-EB87-49AB-AF86-43BC7D953DC0}">
      <dgm:prSet/>
      <dgm:spPr/>
      <dgm:t>
        <a:bodyPr/>
        <a:lstStyle/>
        <a:p>
          <a:endParaRPr lang="ru-RU" sz="700"/>
        </a:p>
      </dgm:t>
    </dgm:pt>
    <dgm:pt modelId="{7DB97F93-0A8F-4207-98BB-FA91DBA38016}" type="sibTrans" cxnId="{21AA58E7-EB87-49AB-AF86-43BC7D953DC0}">
      <dgm:prSet/>
      <dgm:spPr/>
      <dgm:t>
        <a:bodyPr/>
        <a:lstStyle/>
        <a:p>
          <a:endParaRPr lang="ru-RU" sz="700"/>
        </a:p>
      </dgm:t>
    </dgm:pt>
    <dgm:pt modelId="{FA843452-EDEB-4A7C-A32D-FE19B0E075D5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1</a:t>
          </a:r>
          <a:endParaRPr lang="ru-RU" sz="1000" dirty="0"/>
        </a:p>
      </dgm:t>
    </dgm:pt>
    <dgm:pt modelId="{10074F61-CC8D-43BE-826F-516B0E7AC9BC}" type="parTrans" cxnId="{DF5FC35C-1FC7-42B5-A614-EFC19CB51280}">
      <dgm:prSet/>
      <dgm:spPr/>
      <dgm:t>
        <a:bodyPr/>
        <a:lstStyle/>
        <a:p>
          <a:endParaRPr lang="ru-RU" sz="700"/>
        </a:p>
      </dgm:t>
    </dgm:pt>
    <dgm:pt modelId="{C82A926F-AADF-4224-9B89-AD799814A6DE}" type="sibTrans" cxnId="{DF5FC35C-1FC7-42B5-A614-EFC19CB51280}">
      <dgm:prSet/>
      <dgm:spPr/>
      <dgm:t>
        <a:bodyPr/>
        <a:lstStyle/>
        <a:p>
          <a:endParaRPr lang="ru-RU" sz="700"/>
        </a:p>
      </dgm:t>
    </dgm:pt>
    <dgm:pt modelId="{B84BDABB-4ADD-44AF-8E9C-9D330F8A90A8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2</a:t>
          </a:r>
          <a:endParaRPr lang="ru-RU" sz="1000" dirty="0"/>
        </a:p>
      </dgm:t>
    </dgm:pt>
    <dgm:pt modelId="{C5CDB187-3130-41C9-B5B2-56D20037D36D}" type="parTrans" cxnId="{8B81147C-4CFE-45CC-B495-E2C7A82230D6}">
      <dgm:prSet/>
      <dgm:spPr/>
      <dgm:t>
        <a:bodyPr/>
        <a:lstStyle/>
        <a:p>
          <a:endParaRPr lang="ru-RU" sz="700"/>
        </a:p>
      </dgm:t>
    </dgm:pt>
    <dgm:pt modelId="{A1969AB1-75E9-4A53-8B99-CF6B6800FCD8}" type="sibTrans" cxnId="{8B81147C-4CFE-45CC-B495-E2C7A82230D6}">
      <dgm:prSet/>
      <dgm:spPr/>
      <dgm:t>
        <a:bodyPr/>
        <a:lstStyle/>
        <a:p>
          <a:endParaRPr lang="ru-RU" sz="700"/>
        </a:p>
      </dgm:t>
    </dgm:pt>
    <dgm:pt modelId="{34F06AA5-D80E-4B4E-B2EB-3406278FCC6C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2</a:t>
          </a:r>
          <a:endParaRPr lang="ru-RU" sz="1000" dirty="0"/>
        </a:p>
      </dgm:t>
    </dgm:pt>
    <dgm:pt modelId="{294F32F9-E5FB-438C-89A2-FBD4FCAC40B6}" type="parTrans" cxnId="{AA315C3B-3AC6-4EBB-A1C2-890020FC4119}">
      <dgm:prSet/>
      <dgm:spPr/>
      <dgm:t>
        <a:bodyPr/>
        <a:lstStyle/>
        <a:p>
          <a:endParaRPr lang="ru-RU" sz="700"/>
        </a:p>
      </dgm:t>
    </dgm:pt>
    <dgm:pt modelId="{326813C0-A25F-413C-8F0C-9AC23E07758E}" type="sibTrans" cxnId="{AA315C3B-3AC6-4EBB-A1C2-890020FC4119}">
      <dgm:prSet/>
      <dgm:spPr/>
      <dgm:t>
        <a:bodyPr/>
        <a:lstStyle/>
        <a:p>
          <a:endParaRPr lang="ru-RU" sz="700"/>
        </a:p>
      </dgm:t>
    </dgm:pt>
    <dgm:pt modelId="{EC4BC311-6D75-4205-B88F-F99245D90363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…</a:t>
          </a:r>
          <a:endParaRPr lang="ru-RU" sz="1000" dirty="0"/>
        </a:p>
      </dgm:t>
    </dgm:pt>
    <dgm:pt modelId="{96B5A7A4-3A82-40B5-88C0-35B0548B5005}" type="parTrans" cxnId="{707369C4-99FA-4F4E-8BDE-69806F1FD41D}">
      <dgm:prSet/>
      <dgm:spPr/>
      <dgm:t>
        <a:bodyPr/>
        <a:lstStyle/>
        <a:p>
          <a:endParaRPr lang="ru-RU" sz="700"/>
        </a:p>
      </dgm:t>
    </dgm:pt>
    <dgm:pt modelId="{0C38DAD8-6372-4F98-A482-48E9F8914CA8}" type="sibTrans" cxnId="{707369C4-99FA-4F4E-8BDE-69806F1FD41D}">
      <dgm:prSet/>
      <dgm:spPr/>
      <dgm:t>
        <a:bodyPr/>
        <a:lstStyle/>
        <a:p>
          <a:endParaRPr lang="ru-RU" sz="700"/>
        </a:p>
      </dgm:t>
    </dgm:pt>
    <dgm:pt modelId="{A1DD7C29-BDB2-44E4-A42D-1330550C944E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…</a:t>
          </a:r>
          <a:endParaRPr lang="ru-RU" sz="1000" dirty="0"/>
        </a:p>
      </dgm:t>
    </dgm:pt>
    <dgm:pt modelId="{201279AA-890C-464C-A5C6-3DE63795E8CC}" type="parTrans" cxnId="{09ECC7FC-FF8D-45C3-949B-BE346E7F10FB}">
      <dgm:prSet/>
      <dgm:spPr/>
      <dgm:t>
        <a:bodyPr/>
        <a:lstStyle/>
        <a:p>
          <a:endParaRPr lang="ru-RU" sz="700"/>
        </a:p>
      </dgm:t>
    </dgm:pt>
    <dgm:pt modelId="{5005A5AB-28FF-4567-A0B9-3C12BB2755BD}" type="sibTrans" cxnId="{09ECC7FC-FF8D-45C3-949B-BE346E7F10FB}">
      <dgm:prSet/>
      <dgm:spPr/>
      <dgm:t>
        <a:bodyPr/>
        <a:lstStyle/>
        <a:p>
          <a:endParaRPr lang="ru-RU" sz="700"/>
        </a:p>
      </dgm:t>
    </dgm:pt>
    <dgm:pt modelId="{05A6E24B-E9BF-4071-B139-DABFAD098A3B}">
      <dgm:prSet phldrT="[Текст]" custT="1"/>
      <dgm:spPr/>
      <dgm:t>
        <a:bodyPr/>
        <a:lstStyle/>
        <a:p>
          <a:r>
            <a:rPr lang="ru-RU" sz="1600" dirty="0" smtClean="0"/>
            <a:t>ОДОД</a:t>
          </a:r>
          <a:endParaRPr lang="ru-RU" sz="1600" dirty="0"/>
        </a:p>
      </dgm:t>
    </dgm:pt>
    <dgm:pt modelId="{62128E63-B121-4CE8-9A7C-5DAA78E481E8}" type="parTrans" cxnId="{4F6D19BE-5EE6-42E9-B583-0BDEEC5C4515}">
      <dgm:prSet/>
      <dgm:spPr/>
      <dgm:t>
        <a:bodyPr/>
        <a:lstStyle/>
        <a:p>
          <a:endParaRPr lang="ru-RU" sz="700"/>
        </a:p>
      </dgm:t>
    </dgm:pt>
    <dgm:pt modelId="{64B8956B-8FE4-4A89-B33D-793CF978258C}" type="sibTrans" cxnId="{4F6D19BE-5EE6-42E9-B583-0BDEEC5C4515}">
      <dgm:prSet/>
      <dgm:spPr/>
      <dgm:t>
        <a:bodyPr/>
        <a:lstStyle/>
        <a:p>
          <a:endParaRPr lang="ru-RU" sz="700"/>
        </a:p>
      </dgm:t>
    </dgm:pt>
    <dgm:pt modelId="{53B044A9-2825-4B67-A297-D35F8C251A6D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Кружок 1</a:t>
          </a:r>
          <a:endParaRPr lang="ru-RU" sz="900" dirty="0"/>
        </a:p>
      </dgm:t>
    </dgm:pt>
    <dgm:pt modelId="{E15DC3D5-27E8-4F12-9B07-F78E21C21A40}" type="parTrans" cxnId="{ED44BF62-4D4B-498E-AEC7-963FFE494ADE}">
      <dgm:prSet/>
      <dgm:spPr/>
      <dgm:t>
        <a:bodyPr/>
        <a:lstStyle/>
        <a:p>
          <a:endParaRPr lang="ru-RU" sz="700"/>
        </a:p>
      </dgm:t>
    </dgm:pt>
    <dgm:pt modelId="{EF42A1C1-F830-47BA-B812-291E6A5A5794}" type="sibTrans" cxnId="{ED44BF62-4D4B-498E-AEC7-963FFE494ADE}">
      <dgm:prSet/>
      <dgm:spPr/>
      <dgm:t>
        <a:bodyPr/>
        <a:lstStyle/>
        <a:p>
          <a:endParaRPr lang="ru-RU" sz="700"/>
        </a:p>
      </dgm:t>
    </dgm:pt>
    <dgm:pt modelId="{800C43A5-B71C-416A-B292-8A2405B1F5D1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1</a:t>
          </a:r>
          <a:endParaRPr lang="ru-RU" sz="900" dirty="0"/>
        </a:p>
      </dgm:t>
    </dgm:pt>
    <dgm:pt modelId="{1A08E7D3-D854-4E8C-BB09-B5B28CD471A7}" type="parTrans" cxnId="{BEF7B27E-C0F8-4E62-8E67-AA0F21AE3566}">
      <dgm:prSet/>
      <dgm:spPr/>
      <dgm:t>
        <a:bodyPr/>
        <a:lstStyle/>
        <a:p>
          <a:endParaRPr lang="ru-RU" sz="700"/>
        </a:p>
      </dgm:t>
    </dgm:pt>
    <dgm:pt modelId="{F5DF3A97-06DA-45BB-9D31-20391989B15B}" type="sibTrans" cxnId="{BEF7B27E-C0F8-4E62-8E67-AA0F21AE3566}">
      <dgm:prSet/>
      <dgm:spPr/>
      <dgm:t>
        <a:bodyPr/>
        <a:lstStyle/>
        <a:p>
          <a:endParaRPr lang="ru-RU" sz="700"/>
        </a:p>
      </dgm:t>
    </dgm:pt>
    <dgm:pt modelId="{35A23ABE-5AFE-45AC-ABCF-591A25291826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…</a:t>
          </a:r>
          <a:endParaRPr lang="ru-RU" sz="900" dirty="0"/>
        </a:p>
      </dgm:t>
    </dgm:pt>
    <dgm:pt modelId="{788A3020-3B83-43EB-BAF9-1CC88F90D486}" type="parTrans" cxnId="{BF29FDE4-113D-46E7-957D-E19960BC2DAD}">
      <dgm:prSet/>
      <dgm:spPr/>
      <dgm:t>
        <a:bodyPr/>
        <a:lstStyle/>
        <a:p>
          <a:endParaRPr lang="ru-RU" sz="700"/>
        </a:p>
      </dgm:t>
    </dgm:pt>
    <dgm:pt modelId="{A69143EA-83B5-4F07-8885-52B6B4A82CDA}" type="sibTrans" cxnId="{BF29FDE4-113D-46E7-957D-E19960BC2DAD}">
      <dgm:prSet/>
      <dgm:spPr/>
      <dgm:t>
        <a:bodyPr/>
        <a:lstStyle/>
        <a:p>
          <a:endParaRPr lang="ru-RU" sz="700"/>
        </a:p>
      </dgm:t>
    </dgm:pt>
    <dgm:pt modelId="{CE8BDF49-12D4-4D3C-B876-AAE38990EDBF}" type="pres">
      <dgm:prSet presAssocID="{C0885FFA-2990-42FD-8368-51779A04E8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F7BE45-A66A-4038-8987-17AA69B96B46}" type="pres">
      <dgm:prSet presAssocID="{83994DB5-9FB0-4438-BD36-E70F6CC07F70}" presName="root" presStyleCnt="0"/>
      <dgm:spPr/>
    </dgm:pt>
    <dgm:pt modelId="{8F4A8A3C-47BF-45DB-B37B-EAAB84317711}" type="pres">
      <dgm:prSet presAssocID="{83994DB5-9FB0-4438-BD36-E70F6CC07F70}" presName="rootComposite" presStyleCnt="0"/>
      <dgm:spPr/>
    </dgm:pt>
    <dgm:pt modelId="{17A817F4-80D8-403F-B182-96BFB75450D7}" type="pres">
      <dgm:prSet presAssocID="{83994DB5-9FB0-4438-BD36-E70F6CC07F70}" presName="rootText" presStyleLbl="node1" presStyleIdx="0" presStyleCnt="3"/>
      <dgm:spPr/>
      <dgm:t>
        <a:bodyPr/>
        <a:lstStyle/>
        <a:p>
          <a:endParaRPr lang="ru-RU"/>
        </a:p>
      </dgm:t>
    </dgm:pt>
    <dgm:pt modelId="{5CAC48DE-C438-4E00-A620-27F38FE530E4}" type="pres">
      <dgm:prSet presAssocID="{83994DB5-9FB0-4438-BD36-E70F6CC07F70}" presName="rootConnector" presStyleLbl="node1" presStyleIdx="0" presStyleCnt="3"/>
      <dgm:spPr/>
      <dgm:t>
        <a:bodyPr/>
        <a:lstStyle/>
        <a:p>
          <a:endParaRPr lang="ru-RU"/>
        </a:p>
      </dgm:t>
    </dgm:pt>
    <dgm:pt modelId="{EC97DF97-BEE7-467E-8B32-5867AB8B40DA}" type="pres">
      <dgm:prSet presAssocID="{83994DB5-9FB0-4438-BD36-E70F6CC07F70}" presName="childShape" presStyleCnt="0"/>
      <dgm:spPr/>
    </dgm:pt>
    <dgm:pt modelId="{419B9760-712C-4576-8F3F-BE58286DC86E}" type="pres">
      <dgm:prSet presAssocID="{2EB2F181-B9D9-4D64-8059-94B2C318EB42}" presName="Name13" presStyleLbl="parChTrans1D2" presStyleIdx="0" presStyleCnt="9"/>
      <dgm:spPr/>
      <dgm:t>
        <a:bodyPr/>
        <a:lstStyle/>
        <a:p>
          <a:endParaRPr lang="ru-RU"/>
        </a:p>
      </dgm:t>
    </dgm:pt>
    <dgm:pt modelId="{61148A66-AA94-43FA-BD6F-12CC6D975146}" type="pres">
      <dgm:prSet presAssocID="{791DB53E-DC32-49E0-8FD6-BABD744712B6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CE1E1-885F-482A-9350-0084AD8933BC}" type="pres">
      <dgm:prSet presAssocID="{294F32F9-E5FB-438C-89A2-FBD4FCAC40B6}" presName="Name13" presStyleLbl="parChTrans1D2" presStyleIdx="1" presStyleCnt="9"/>
      <dgm:spPr/>
      <dgm:t>
        <a:bodyPr/>
        <a:lstStyle/>
        <a:p>
          <a:endParaRPr lang="ru-RU"/>
        </a:p>
      </dgm:t>
    </dgm:pt>
    <dgm:pt modelId="{48845359-C8D9-4BED-BDB4-D627854404F0}" type="pres">
      <dgm:prSet presAssocID="{34F06AA5-D80E-4B4E-B2EB-3406278FCC6C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F471B-C5D3-4EF8-B166-C014562AFB37}" type="pres">
      <dgm:prSet presAssocID="{201279AA-890C-464C-A5C6-3DE63795E8CC}" presName="Name13" presStyleLbl="parChTrans1D2" presStyleIdx="2" presStyleCnt="9"/>
      <dgm:spPr/>
      <dgm:t>
        <a:bodyPr/>
        <a:lstStyle/>
        <a:p>
          <a:endParaRPr lang="ru-RU"/>
        </a:p>
      </dgm:t>
    </dgm:pt>
    <dgm:pt modelId="{53AD56B3-9F76-4526-838D-4F551CF59B4E}" type="pres">
      <dgm:prSet presAssocID="{A1DD7C29-BDB2-44E4-A42D-1330550C944E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2AD17-2895-4D61-87F7-420727E3B566}" type="pres">
      <dgm:prSet presAssocID="{61441EAF-DA11-4AAF-876E-B7DF9CCC4F78}" presName="root" presStyleCnt="0"/>
      <dgm:spPr/>
    </dgm:pt>
    <dgm:pt modelId="{8C4C23C4-380F-462E-B3FF-05E12FFE5428}" type="pres">
      <dgm:prSet presAssocID="{61441EAF-DA11-4AAF-876E-B7DF9CCC4F78}" presName="rootComposite" presStyleCnt="0"/>
      <dgm:spPr/>
    </dgm:pt>
    <dgm:pt modelId="{580E3431-73CE-4FC0-B7D9-E95633086964}" type="pres">
      <dgm:prSet presAssocID="{61441EAF-DA11-4AAF-876E-B7DF9CCC4F78}" presName="rootText" presStyleLbl="node1" presStyleIdx="1" presStyleCnt="3"/>
      <dgm:spPr/>
      <dgm:t>
        <a:bodyPr/>
        <a:lstStyle/>
        <a:p>
          <a:endParaRPr lang="ru-RU"/>
        </a:p>
      </dgm:t>
    </dgm:pt>
    <dgm:pt modelId="{7169FB7E-B8CC-4CB2-9EE4-4404361F603C}" type="pres">
      <dgm:prSet presAssocID="{61441EAF-DA11-4AAF-876E-B7DF9CCC4F78}" presName="rootConnector" presStyleLbl="node1" presStyleIdx="1" presStyleCnt="3"/>
      <dgm:spPr/>
      <dgm:t>
        <a:bodyPr/>
        <a:lstStyle/>
        <a:p>
          <a:endParaRPr lang="ru-RU"/>
        </a:p>
      </dgm:t>
    </dgm:pt>
    <dgm:pt modelId="{01B3E104-87B5-42AB-8169-5B5AB74BDF80}" type="pres">
      <dgm:prSet presAssocID="{61441EAF-DA11-4AAF-876E-B7DF9CCC4F78}" presName="childShape" presStyleCnt="0"/>
      <dgm:spPr/>
    </dgm:pt>
    <dgm:pt modelId="{19006141-92CA-4826-BEA3-6150E2B9A95F}" type="pres">
      <dgm:prSet presAssocID="{10074F61-CC8D-43BE-826F-516B0E7AC9BC}" presName="Name13" presStyleLbl="parChTrans1D2" presStyleIdx="3" presStyleCnt="9"/>
      <dgm:spPr/>
      <dgm:t>
        <a:bodyPr/>
        <a:lstStyle/>
        <a:p>
          <a:endParaRPr lang="ru-RU"/>
        </a:p>
      </dgm:t>
    </dgm:pt>
    <dgm:pt modelId="{A1A2EEAF-9EB3-4B96-9866-54B9E98FEA67}" type="pres">
      <dgm:prSet presAssocID="{FA843452-EDEB-4A7C-A32D-FE19B0E075D5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5539D-657A-4C8F-909D-390C30E90801}" type="pres">
      <dgm:prSet presAssocID="{C5CDB187-3130-41C9-B5B2-56D20037D36D}" presName="Name13" presStyleLbl="parChTrans1D2" presStyleIdx="4" presStyleCnt="9"/>
      <dgm:spPr/>
      <dgm:t>
        <a:bodyPr/>
        <a:lstStyle/>
        <a:p>
          <a:endParaRPr lang="ru-RU"/>
        </a:p>
      </dgm:t>
    </dgm:pt>
    <dgm:pt modelId="{3D1A6751-D4B5-474F-8583-7A0D82A4DB5D}" type="pres">
      <dgm:prSet presAssocID="{B84BDABB-4ADD-44AF-8E9C-9D330F8A90A8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A47BD-3793-48F2-8D1F-F470355B524E}" type="pres">
      <dgm:prSet presAssocID="{96B5A7A4-3A82-40B5-88C0-35B0548B5005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68BC05E-6690-4803-86ED-491825F2B406}" type="pres">
      <dgm:prSet presAssocID="{EC4BC311-6D75-4205-B88F-F99245D90363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0A7D-ADE3-4C95-8B57-A81D0AAEEFDC}" type="pres">
      <dgm:prSet presAssocID="{05A6E24B-E9BF-4071-B139-DABFAD098A3B}" presName="root" presStyleCnt="0"/>
      <dgm:spPr/>
    </dgm:pt>
    <dgm:pt modelId="{68D47376-88C2-4475-A1D4-1F96C3D9B12A}" type="pres">
      <dgm:prSet presAssocID="{05A6E24B-E9BF-4071-B139-DABFAD098A3B}" presName="rootComposite" presStyleCnt="0"/>
      <dgm:spPr/>
    </dgm:pt>
    <dgm:pt modelId="{CCABB2E6-3C89-4871-BECF-FFA50C017C44}" type="pres">
      <dgm:prSet presAssocID="{05A6E24B-E9BF-4071-B139-DABFAD098A3B}" presName="rootText" presStyleLbl="node1" presStyleIdx="2" presStyleCnt="3"/>
      <dgm:spPr/>
      <dgm:t>
        <a:bodyPr/>
        <a:lstStyle/>
        <a:p>
          <a:endParaRPr lang="ru-RU"/>
        </a:p>
      </dgm:t>
    </dgm:pt>
    <dgm:pt modelId="{2C7B14BE-3D98-4358-8FB7-A1542DE5D105}" type="pres">
      <dgm:prSet presAssocID="{05A6E24B-E9BF-4071-B139-DABFAD098A3B}" presName="rootConnector" presStyleLbl="node1" presStyleIdx="2" presStyleCnt="3"/>
      <dgm:spPr/>
      <dgm:t>
        <a:bodyPr/>
        <a:lstStyle/>
        <a:p>
          <a:endParaRPr lang="ru-RU"/>
        </a:p>
      </dgm:t>
    </dgm:pt>
    <dgm:pt modelId="{086F28F1-76C9-4472-8E31-ADCC2DF3E05A}" type="pres">
      <dgm:prSet presAssocID="{05A6E24B-E9BF-4071-B139-DABFAD098A3B}" presName="childShape" presStyleCnt="0"/>
      <dgm:spPr/>
    </dgm:pt>
    <dgm:pt modelId="{31BF8000-9559-4DCC-A36B-7762B790C3D3}" type="pres">
      <dgm:prSet presAssocID="{E15DC3D5-27E8-4F12-9B07-F78E21C21A40}" presName="Name13" presStyleLbl="parChTrans1D2" presStyleIdx="6" presStyleCnt="9"/>
      <dgm:spPr/>
      <dgm:t>
        <a:bodyPr/>
        <a:lstStyle/>
        <a:p>
          <a:endParaRPr lang="ru-RU"/>
        </a:p>
      </dgm:t>
    </dgm:pt>
    <dgm:pt modelId="{135FE115-B4AC-42A1-B127-5B89D7C8EC20}" type="pres">
      <dgm:prSet presAssocID="{53B044A9-2825-4B67-A297-D35F8C251A6D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B95F1-DDB3-4E0A-82EA-0D1F4A7493B8}" type="pres">
      <dgm:prSet presAssocID="{1A08E7D3-D854-4E8C-BB09-B5B28CD471A7}" presName="Name13" presStyleLbl="parChTrans1D2" presStyleIdx="7" presStyleCnt="9"/>
      <dgm:spPr/>
      <dgm:t>
        <a:bodyPr/>
        <a:lstStyle/>
        <a:p>
          <a:endParaRPr lang="ru-RU"/>
        </a:p>
      </dgm:t>
    </dgm:pt>
    <dgm:pt modelId="{355AD3A3-1B89-4336-8B78-09391E438B45}" type="pres">
      <dgm:prSet presAssocID="{800C43A5-B71C-416A-B292-8A2405B1F5D1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25B98-6C0C-40EB-BE98-4560F1BF6762}" type="pres">
      <dgm:prSet presAssocID="{788A3020-3B83-43EB-BAF9-1CC88F90D486}" presName="Name13" presStyleLbl="parChTrans1D2" presStyleIdx="8" presStyleCnt="9"/>
      <dgm:spPr/>
      <dgm:t>
        <a:bodyPr/>
        <a:lstStyle/>
        <a:p>
          <a:endParaRPr lang="ru-RU"/>
        </a:p>
      </dgm:t>
    </dgm:pt>
    <dgm:pt modelId="{58DA6B1B-6A39-4B85-B2F5-307579E8B335}" type="pres">
      <dgm:prSet presAssocID="{35A23ABE-5AFE-45AC-ABCF-591A25291826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465E11-B478-44AF-BA87-6E4AA711BA28}" type="presOf" srcId="{FA843452-EDEB-4A7C-A32D-FE19B0E075D5}" destId="{A1A2EEAF-9EB3-4B96-9866-54B9E98FEA67}" srcOrd="0" destOrd="0" presId="urn:microsoft.com/office/officeart/2005/8/layout/hierarchy3"/>
    <dgm:cxn modelId="{7DDF91F8-17A5-4121-99A4-66CDA5528DE5}" type="presOf" srcId="{1A08E7D3-D854-4E8C-BB09-B5B28CD471A7}" destId="{4A5B95F1-DDB3-4E0A-82EA-0D1F4A7493B8}" srcOrd="0" destOrd="0" presId="urn:microsoft.com/office/officeart/2005/8/layout/hierarchy3"/>
    <dgm:cxn modelId="{326D1808-CE56-48C1-8363-3A573D945D48}" type="presOf" srcId="{A1DD7C29-BDB2-44E4-A42D-1330550C944E}" destId="{53AD56B3-9F76-4526-838D-4F551CF59B4E}" srcOrd="0" destOrd="0" presId="urn:microsoft.com/office/officeart/2005/8/layout/hierarchy3"/>
    <dgm:cxn modelId="{BD379863-E72B-47F6-A036-6421C026A719}" type="presOf" srcId="{96B5A7A4-3A82-40B5-88C0-35B0548B5005}" destId="{B26A47BD-3793-48F2-8D1F-F470355B524E}" srcOrd="0" destOrd="0" presId="urn:microsoft.com/office/officeart/2005/8/layout/hierarchy3"/>
    <dgm:cxn modelId="{086B7E8A-DC8E-422D-9690-0000C733F0B4}" type="presOf" srcId="{83994DB5-9FB0-4438-BD36-E70F6CC07F70}" destId="{5CAC48DE-C438-4E00-A620-27F38FE530E4}" srcOrd="1" destOrd="0" presId="urn:microsoft.com/office/officeart/2005/8/layout/hierarchy3"/>
    <dgm:cxn modelId="{4F6D19BE-5EE6-42E9-B583-0BDEEC5C4515}" srcId="{C0885FFA-2990-42FD-8368-51779A04E8FB}" destId="{05A6E24B-E9BF-4071-B139-DABFAD098A3B}" srcOrd="2" destOrd="0" parTransId="{62128E63-B121-4CE8-9A7C-5DAA78E481E8}" sibTransId="{64B8956B-8FE4-4A89-B33D-793CF978258C}"/>
    <dgm:cxn modelId="{3DAC01D7-7DA9-434B-B755-0B273541BC43}" type="presOf" srcId="{EC4BC311-6D75-4205-B88F-F99245D90363}" destId="{A68BC05E-6690-4803-86ED-491825F2B406}" srcOrd="0" destOrd="0" presId="urn:microsoft.com/office/officeart/2005/8/layout/hierarchy3"/>
    <dgm:cxn modelId="{D8482C6F-3994-4309-B183-44BBE8058318}" type="presOf" srcId="{791DB53E-DC32-49E0-8FD6-BABD744712B6}" destId="{61148A66-AA94-43FA-BD6F-12CC6D975146}" srcOrd="0" destOrd="0" presId="urn:microsoft.com/office/officeart/2005/8/layout/hierarchy3"/>
    <dgm:cxn modelId="{78AA88BF-8249-4C63-BD21-8EEF31DB4688}" type="presOf" srcId="{E15DC3D5-27E8-4F12-9B07-F78E21C21A40}" destId="{31BF8000-9559-4DCC-A36B-7762B790C3D3}" srcOrd="0" destOrd="0" presId="urn:microsoft.com/office/officeart/2005/8/layout/hierarchy3"/>
    <dgm:cxn modelId="{5EC51824-6A90-4AA2-B57D-85E2A591BDD8}" type="presOf" srcId="{10074F61-CC8D-43BE-826F-516B0E7AC9BC}" destId="{19006141-92CA-4826-BEA3-6150E2B9A95F}" srcOrd="0" destOrd="0" presId="urn:microsoft.com/office/officeart/2005/8/layout/hierarchy3"/>
    <dgm:cxn modelId="{4ACB8633-5173-4762-A911-FF7E09DF1F82}" type="presOf" srcId="{53B044A9-2825-4B67-A297-D35F8C251A6D}" destId="{135FE115-B4AC-42A1-B127-5B89D7C8EC20}" srcOrd="0" destOrd="0" presId="urn:microsoft.com/office/officeart/2005/8/layout/hierarchy3"/>
    <dgm:cxn modelId="{BEF7B27E-C0F8-4E62-8E67-AA0F21AE3566}" srcId="{05A6E24B-E9BF-4071-B139-DABFAD098A3B}" destId="{800C43A5-B71C-416A-B292-8A2405B1F5D1}" srcOrd="1" destOrd="0" parTransId="{1A08E7D3-D854-4E8C-BB09-B5B28CD471A7}" sibTransId="{F5DF3A97-06DA-45BB-9D31-20391989B15B}"/>
    <dgm:cxn modelId="{DF5FC35C-1FC7-42B5-A614-EFC19CB51280}" srcId="{61441EAF-DA11-4AAF-876E-B7DF9CCC4F78}" destId="{FA843452-EDEB-4A7C-A32D-FE19B0E075D5}" srcOrd="0" destOrd="0" parTransId="{10074F61-CC8D-43BE-826F-516B0E7AC9BC}" sibTransId="{C82A926F-AADF-4224-9B89-AD799814A6DE}"/>
    <dgm:cxn modelId="{5A4958F7-ADE5-4A91-982C-2A1AD89BF06C}" srcId="{C0885FFA-2990-42FD-8368-51779A04E8FB}" destId="{83994DB5-9FB0-4438-BD36-E70F6CC07F70}" srcOrd="0" destOrd="0" parTransId="{476693B3-264F-4623-A5CE-7867349279C6}" sibTransId="{79FA58CF-C50E-4DB0-978C-09AE7ED7043B}"/>
    <dgm:cxn modelId="{D306EFCA-57CF-4CFA-B77C-87575F7309BA}" type="presOf" srcId="{294F32F9-E5FB-438C-89A2-FBD4FCAC40B6}" destId="{63ACE1E1-885F-482A-9350-0084AD8933BC}" srcOrd="0" destOrd="0" presId="urn:microsoft.com/office/officeart/2005/8/layout/hierarchy3"/>
    <dgm:cxn modelId="{AA315C3B-3AC6-4EBB-A1C2-890020FC4119}" srcId="{83994DB5-9FB0-4438-BD36-E70F6CC07F70}" destId="{34F06AA5-D80E-4B4E-B2EB-3406278FCC6C}" srcOrd="1" destOrd="0" parTransId="{294F32F9-E5FB-438C-89A2-FBD4FCAC40B6}" sibTransId="{326813C0-A25F-413C-8F0C-9AC23E07758E}"/>
    <dgm:cxn modelId="{8FA5ED28-BD4B-4E6E-9EB7-90E462784130}" type="presOf" srcId="{800C43A5-B71C-416A-B292-8A2405B1F5D1}" destId="{355AD3A3-1B89-4336-8B78-09391E438B45}" srcOrd="0" destOrd="0" presId="urn:microsoft.com/office/officeart/2005/8/layout/hierarchy3"/>
    <dgm:cxn modelId="{ED44BF62-4D4B-498E-AEC7-963FFE494ADE}" srcId="{05A6E24B-E9BF-4071-B139-DABFAD098A3B}" destId="{53B044A9-2825-4B67-A297-D35F8C251A6D}" srcOrd="0" destOrd="0" parTransId="{E15DC3D5-27E8-4F12-9B07-F78E21C21A40}" sibTransId="{EF42A1C1-F830-47BA-B812-291E6A5A5794}"/>
    <dgm:cxn modelId="{319680E9-B3B1-4173-95CD-8A3BEDBC89B5}" srcId="{83994DB5-9FB0-4438-BD36-E70F6CC07F70}" destId="{791DB53E-DC32-49E0-8FD6-BABD744712B6}" srcOrd="0" destOrd="0" parTransId="{2EB2F181-B9D9-4D64-8059-94B2C318EB42}" sibTransId="{C7E7CDBD-99C9-413C-B515-69EEDB444D2F}"/>
    <dgm:cxn modelId="{156E5F76-0F26-4237-A9D8-3BD59B0AC713}" type="presOf" srcId="{61441EAF-DA11-4AAF-876E-B7DF9CCC4F78}" destId="{7169FB7E-B8CC-4CB2-9EE4-4404361F603C}" srcOrd="1" destOrd="0" presId="urn:microsoft.com/office/officeart/2005/8/layout/hierarchy3"/>
    <dgm:cxn modelId="{E945BA7A-6CEF-4785-90DF-7860265D2715}" type="presOf" srcId="{05A6E24B-E9BF-4071-B139-DABFAD098A3B}" destId="{CCABB2E6-3C89-4871-BECF-FFA50C017C44}" srcOrd="0" destOrd="0" presId="urn:microsoft.com/office/officeart/2005/8/layout/hierarchy3"/>
    <dgm:cxn modelId="{7BF1CF3D-DB77-420D-B8A0-ED0B2C7033CE}" type="presOf" srcId="{83994DB5-9FB0-4438-BD36-E70F6CC07F70}" destId="{17A817F4-80D8-403F-B182-96BFB75450D7}" srcOrd="0" destOrd="0" presId="urn:microsoft.com/office/officeart/2005/8/layout/hierarchy3"/>
    <dgm:cxn modelId="{96DDF7A1-B8B7-4465-A307-21387D43152A}" type="presOf" srcId="{788A3020-3B83-43EB-BAF9-1CC88F90D486}" destId="{BAC25B98-6C0C-40EB-BE98-4560F1BF6762}" srcOrd="0" destOrd="0" presId="urn:microsoft.com/office/officeart/2005/8/layout/hierarchy3"/>
    <dgm:cxn modelId="{392E5A9A-ACC5-497F-AB61-B5AB643D9132}" type="presOf" srcId="{35A23ABE-5AFE-45AC-ABCF-591A25291826}" destId="{58DA6B1B-6A39-4B85-B2F5-307579E8B335}" srcOrd="0" destOrd="0" presId="urn:microsoft.com/office/officeart/2005/8/layout/hierarchy3"/>
    <dgm:cxn modelId="{6CB16751-CCE5-4465-B350-5BD5EAA4FE01}" type="presOf" srcId="{34F06AA5-D80E-4B4E-B2EB-3406278FCC6C}" destId="{48845359-C8D9-4BED-BDB4-D627854404F0}" srcOrd="0" destOrd="0" presId="urn:microsoft.com/office/officeart/2005/8/layout/hierarchy3"/>
    <dgm:cxn modelId="{185FD500-0E3E-4BA6-A08B-229B5C1A21D8}" type="presOf" srcId="{C5CDB187-3130-41C9-B5B2-56D20037D36D}" destId="{EC65539D-657A-4C8F-909D-390C30E90801}" srcOrd="0" destOrd="0" presId="urn:microsoft.com/office/officeart/2005/8/layout/hierarchy3"/>
    <dgm:cxn modelId="{87A4009F-11B4-4530-919D-FB174AD1AE67}" type="presOf" srcId="{201279AA-890C-464C-A5C6-3DE63795E8CC}" destId="{291F471B-C5D3-4EF8-B166-C014562AFB37}" srcOrd="0" destOrd="0" presId="urn:microsoft.com/office/officeart/2005/8/layout/hierarchy3"/>
    <dgm:cxn modelId="{660AE935-BDB5-4B23-B98F-450C22BB53DB}" type="presOf" srcId="{61441EAF-DA11-4AAF-876E-B7DF9CCC4F78}" destId="{580E3431-73CE-4FC0-B7D9-E95633086964}" srcOrd="0" destOrd="0" presId="urn:microsoft.com/office/officeart/2005/8/layout/hierarchy3"/>
    <dgm:cxn modelId="{38D5A105-DF85-48D1-8D15-9A7375AB0EAE}" type="presOf" srcId="{B84BDABB-4ADD-44AF-8E9C-9D330F8A90A8}" destId="{3D1A6751-D4B5-474F-8583-7A0D82A4DB5D}" srcOrd="0" destOrd="0" presId="urn:microsoft.com/office/officeart/2005/8/layout/hierarchy3"/>
    <dgm:cxn modelId="{09ECC7FC-FF8D-45C3-949B-BE346E7F10FB}" srcId="{83994DB5-9FB0-4438-BD36-E70F6CC07F70}" destId="{A1DD7C29-BDB2-44E4-A42D-1330550C944E}" srcOrd="2" destOrd="0" parTransId="{201279AA-890C-464C-A5C6-3DE63795E8CC}" sibTransId="{5005A5AB-28FF-4567-A0B9-3C12BB2755BD}"/>
    <dgm:cxn modelId="{8B81147C-4CFE-45CC-B495-E2C7A82230D6}" srcId="{61441EAF-DA11-4AAF-876E-B7DF9CCC4F78}" destId="{B84BDABB-4ADD-44AF-8E9C-9D330F8A90A8}" srcOrd="1" destOrd="0" parTransId="{C5CDB187-3130-41C9-B5B2-56D20037D36D}" sibTransId="{A1969AB1-75E9-4A53-8B99-CF6B6800FCD8}"/>
    <dgm:cxn modelId="{21AA58E7-EB87-49AB-AF86-43BC7D953DC0}" srcId="{C0885FFA-2990-42FD-8368-51779A04E8FB}" destId="{61441EAF-DA11-4AAF-876E-B7DF9CCC4F78}" srcOrd="1" destOrd="0" parTransId="{DE4D84EC-5816-4012-831F-76970D36A30B}" sibTransId="{7DB97F93-0A8F-4207-98BB-FA91DBA38016}"/>
    <dgm:cxn modelId="{BF29FDE4-113D-46E7-957D-E19960BC2DAD}" srcId="{05A6E24B-E9BF-4071-B139-DABFAD098A3B}" destId="{35A23ABE-5AFE-45AC-ABCF-591A25291826}" srcOrd="2" destOrd="0" parTransId="{788A3020-3B83-43EB-BAF9-1CC88F90D486}" sibTransId="{A69143EA-83B5-4F07-8885-52B6B4A82CDA}"/>
    <dgm:cxn modelId="{AADF44D1-8FD3-43B2-8997-7B38382EB46F}" type="presOf" srcId="{05A6E24B-E9BF-4071-B139-DABFAD098A3B}" destId="{2C7B14BE-3D98-4358-8FB7-A1542DE5D105}" srcOrd="1" destOrd="0" presId="urn:microsoft.com/office/officeart/2005/8/layout/hierarchy3"/>
    <dgm:cxn modelId="{D29FAD2B-6D74-4234-80A5-F5CCBC98D5FB}" type="presOf" srcId="{C0885FFA-2990-42FD-8368-51779A04E8FB}" destId="{CE8BDF49-12D4-4D3C-B876-AAE38990EDBF}" srcOrd="0" destOrd="0" presId="urn:microsoft.com/office/officeart/2005/8/layout/hierarchy3"/>
    <dgm:cxn modelId="{67A6E5DA-2037-4508-A510-E02CF34E7AC4}" type="presOf" srcId="{2EB2F181-B9D9-4D64-8059-94B2C318EB42}" destId="{419B9760-712C-4576-8F3F-BE58286DC86E}" srcOrd="0" destOrd="0" presId="urn:microsoft.com/office/officeart/2005/8/layout/hierarchy3"/>
    <dgm:cxn modelId="{707369C4-99FA-4F4E-8BDE-69806F1FD41D}" srcId="{61441EAF-DA11-4AAF-876E-B7DF9CCC4F78}" destId="{EC4BC311-6D75-4205-B88F-F99245D90363}" srcOrd="2" destOrd="0" parTransId="{96B5A7A4-3A82-40B5-88C0-35B0548B5005}" sibTransId="{0C38DAD8-6372-4F98-A482-48E9F8914CA8}"/>
    <dgm:cxn modelId="{47E83B0A-71D2-464D-A491-79BD9948A71D}" type="presParOf" srcId="{CE8BDF49-12D4-4D3C-B876-AAE38990EDBF}" destId="{EBF7BE45-A66A-4038-8987-17AA69B96B46}" srcOrd="0" destOrd="0" presId="urn:microsoft.com/office/officeart/2005/8/layout/hierarchy3"/>
    <dgm:cxn modelId="{EC678CB9-8D93-43E5-A4C2-BDFD2AB1786C}" type="presParOf" srcId="{EBF7BE45-A66A-4038-8987-17AA69B96B46}" destId="{8F4A8A3C-47BF-45DB-B37B-EAAB84317711}" srcOrd="0" destOrd="0" presId="urn:microsoft.com/office/officeart/2005/8/layout/hierarchy3"/>
    <dgm:cxn modelId="{1F59E1C2-E49B-442F-A1BA-8D6B95866B5B}" type="presParOf" srcId="{8F4A8A3C-47BF-45DB-B37B-EAAB84317711}" destId="{17A817F4-80D8-403F-B182-96BFB75450D7}" srcOrd="0" destOrd="0" presId="urn:microsoft.com/office/officeart/2005/8/layout/hierarchy3"/>
    <dgm:cxn modelId="{C6634370-921E-4B4E-A25A-92617B66F17D}" type="presParOf" srcId="{8F4A8A3C-47BF-45DB-B37B-EAAB84317711}" destId="{5CAC48DE-C438-4E00-A620-27F38FE530E4}" srcOrd="1" destOrd="0" presId="urn:microsoft.com/office/officeart/2005/8/layout/hierarchy3"/>
    <dgm:cxn modelId="{C29D5DDB-6971-4CB5-92EA-C3DE750C84FC}" type="presParOf" srcId="{EBF7BE45-A66A-4038-8987-17AA69B96B46}" destId="{EC97DF97-BEE7-467E-8B32-5867AB8B40DA}" srcOrd="1" destOrd="0" presId="urn:microsoft.com/office/officeart/2005/8/layout/hierarchy3"/>
    <dgm:cxn modelId="{CAD6A02F-426F-437B-BA5A-2B830D3681EA}" type="presParOf" srcId="{EC97DF97-BEE7-467E-8B32-5867AB8B40DA}" destId="{419B9760-712C-4576-8F3F-BE58286DC86E}" srcOrd="0" destOrd="0" presId="urn:microsoft.com/office/officeart/2005/8/layout/hierarchy3"/>
    <dgm:cxn modelId="{6380B853-C349-4FA5-AE41-53829EA1D47B}" type="presParOf" srcId="{EC97DF97-BEE7-467E-8B32-5867AB8B40DA}" destId="{61148A66-AA94-43FA-BD6F-12CC6D975146}" srcOrd="1" destOrd="0" presId="urn:microsoft.com/office/officeart/2005/8/layout/hierarchy3"/>
    <dgm:cxn modelId="{7FD246B8-C501-4E23-A3AC-D1252FE5182D}" type="presParOf" srcId="{EC97DF97-BEE7-467E-8B32-5867AB8B40DA}" destId="{63ACE1E1-885F-482A-9350-0084AD8933BC}" srcOrd="2" destOrd="0" presId="urn:microsoft.com/office/officeart/2005/8/layout/hierarchy3"/>
    <dgm:cxn modelId="{685882F8-6F61-4223-92B7-F842DCAE6F54}" type="presParOf" srcId="{EC97DF97-BEE7-467E-8B32-5867AB8B40DA}" destId="{48845359-C8D9-4BED-BDB4-D627854404F0}" srcOrd="3" destOrd="0" presId="urn:microsoft.com/office/officeart/2005/8/layout/hierarchy3"/>
    <dgm:cxn modelId="{67E67808-5453-4A49-A86E-815D3C6AC88E}" type="presParOf" srcId="{EC97DF97-BEE7-467E-8B32-5867AB8B40DA}" destId="{291F471B-C5D3-4EF8-B166-C014562AFB37}" srcOrd="4" destOrd="0" presId="urn:microsoft.com/office/officeart/2005/8/layout/hierarchy3"/>
    <dgm:cxn modelId="{E44F12CF-D6DF-4386-B3F7-EC689C4C604F}" type="presParOf" srcId="{EC97DF97-BEE7-467E-8B32-5867AB8B40DA}" destId="{53AD56B3-9F76-4526-838D-4F551CF59B4E}" srcOrd="5" destOrd="0" presId="urn:microsoft.com/office/officeart/2005/8/layout/hierarchy3"/>
    <dgm:cxn modelId="{29678E6F-83B1-4C29-A691-6C22847C44CD}" type="presParOf" srcId="{CE8BDF49-12D4-4D3C-B876-AAE38990EDBF}" destId="{3E42AD17-2895-4D61-87F7-420727E3B566}" srcOrd="1" destOrd="0" presId="urn:microsoft.com/office/officeart/2005/8/layout/hierarchy3"/>
    <dgm:cxn modelId="{742AF2F0-549E-4F99-8DEC-F1537E6E323A}" type="presParOf" srcId="{3E42AD17-2895-4D61-87F7-420727E3B566}" destId="{8C4C23C4-380F-462E-B3FF-05E12FFE5428}" srcOrd="0" destOrd="0" presId="urn:microsoft.com/office/officeart/2005/8/layout/hierarchy3"/>
    <dgm:cxn modelId="{FEC09F3E-63B7-416F-A47F-014E95AE96C4}" type="presParOf" srcId="{8C4C23C4-380F-462E-B3FF-05E12FFE5428}" destId="{580E3431-73CE-4FC0-B7D9-E95633086964}" srcOrd="0" destOrd="0" presId="urn:microsoft.com/office/officeart/2005/8/layout/hierarchy3"/>
    <dgm:cxn modelId="{96B6464D-B493-4314-815E-A940717B80CB}" type="presParOf" srcId="{8C4C23C4-380F-462E-B3FF-05E12FFE5428}" destId="{7169FB7E-B8CC-4CB2-9EE4-4404361F603C}" srcOrd="1" destOrd="0" presId="urn:microsoft.com/office/officeart/2005/8/layout/hierarchy3"/>
    <dgm:cxn modelId="{2A6B29FB-6C80-46BD-B78A-B6DC7A0696F3}" type="presParOf" srcId="{3E42AD17-2895-4D61-87F7-420727E3B566}" destId="{01B3E104-87B5-42AB-8169-5B5AB74BDF80}" srcOrd="1" destOrd="0" presId="urn:microsoft.com/office/officeart/2005/8/layout/hierarchy3"/>
    <dgm:cxn modelId="{35A5149C-984F-4F58-98EC-100564047518}" type="presParOf" srcId="{01B3E104-87B5-42AB-8169-5B5AB74BDF80}" destId="{19006141-92CA-4826-BEA3-6150E2B9A95F}" srcOrd="0" destOrd="0" presId="urn:microsoft.com/office/officeart/2005/8/layout/hierarchy3"/>
    <dgm:cxn modelId="{87521163-D1DA-4F1A-B5E7-103CFC84584A}" type="presParOf" srcId="{01B3E104-87B5-42AB-8169-5B5AB74BDF80}" destId="{A1A2EEAF-9EB3-4B96-9866-54B9E98FEA67}" srcOrd="1" destOrd="0" presId="urn:microsoft.com/office/officeart/2005/8/layout/hierarchy3"/>
    <dgm:cxn modelId="{1DB74C96-81F9-4233-8FA6-FDE15A1DE67D}" type="presParOf" srcId="{01B3E104-87B5-42AB-8169-5B5AB74BDF80}" destId="{EC65539D-657A-4C8F-909D-390C30E90801}" srcOrd="2" destOrd="0" presId="urn:microsoft.com/office/officeart/2005/8/layout/hierarchy3"/>
    <dgm:cxn modelId="{E91C3AEA-0B6A-4C78-B67C-AFF82C9628A7}" type="presParOf" srcId="{01B3E104-87B5-42AB-8169-5B5AB74BDF80}" destId="{3D1A6751-D4B5-474F-8583-7A0D82A4DB5D}" srcOrd="3" destOrd="0" presId="urn:microsoft.com/office/officeart/2005/8/layout/hierarchy3"/>
    <dgm:cxn modelId="{04F2A74B-2006-4963-A271-EB71261D94F7}" type="presParOf" srcId="{01B3E104-87B5-42AB-8169-5B5AB74BDF80}" destId="{B26A47BD-3793-48F2-8D1F-F470355B524E}" srcOrd="4" destOrd="0" presId="urn:microsoft.com/office/officeart/2005/8/layout/hierarchy3"/>
    <dgm:cxn modelId="{D0417149-F8FE-481B-88A3-01D130DB935D}" type="presParOf" srcId="{01B3E104-87B5-42AB-8169-5B5AB74BDF80}" destId="{A68BC05E-6690-4803-86ED-491825F2B406}" srcOrd="5" destOrd="0" presId="urn:microsoft.com/office/officeart/2005/8/layout/hierarchy3"/>
    <dgm:cxn modelId="{50C3172B-07C9-4023-881C-F760317E4B9B}" type="presParOf" srcId="{CE8BDF49-12D4-4D3C-B876-AAE38990EDBF}" destId="{7FCE0A7D-ADE3-4C95-8B57-A81D0AAEEFDC}" srcOrd="2" destOrd="0" presId="urn:microsoft.com/office/officeart/2005/8/layout/hierarchy3"/>
    <dgm:cxn modelId="{BACEC710-9E45-48C1-AA87-3877720AB4A2}" type="presParOf" srcId="{7FCE0A7D-ADE3-4C95-8B57-A81D0AAEEFDC}" destId="{68D47376-88C2-4475-A1D4-1F96C3D9B12A}" srcOrd="0" destOrd="0" presId="urn:microsoft.com/office/officeart/2005/8/layout/hierarchy3"/>
    <dgm:cxn modelId="{9045F760-E191-4ADF-8302-7C7FDF609104}" type="presParOf" srcId="{68D47376-88C2-4475-A1D4-1F96C3D9B12A}" destId="{CCABB2E6-3C89-4871-BECF-FFA50C017C44}" srcOrd="0" destOrd="0" presId="urn:microsoft.com/office/officeart/2005/8/layout/hierarchy3"/>
    <dgm:cxn modelId="{7570E63D-F195-44B0-ABC8-BF7BD9C64D9E}" type="presParOf" srcId="{68D47376-88C2-4475-A1D4-1F96C3D9B12A}" destId="{2C7B14BE-3D98-4358-8FB7-A1542DE5D105}" srcOrd="1" destOrd="0" presId="urn:microsoft.com/office/officeart/2005/8/layout/hierarchy3"/>
    <dgm:cxn modelId="{52FAB745-409F-440D-A806-1A7AD8423538}" type="presParOf" srcId="{7FCE0A7D-ADE3-4C95-8B57-A81D0AAEEFDC}" destId="{086F28F1-76C9-4472-8E31-ADCC2DF3E05A}" srcOrd="1" destOrd="0" presId="urn:microsoft.com/office/officeart/2005/8/layout/hierarchy3"/>
    <dgm:cxn modelId="{396E0F89-3840-438E-9119-A25D0F03490A}" type="presParOf" srcId="{086F28F1-76C9-4472-8E31-ADCC2DF3E05A}" destId="{31BF8000-9559-4DCC-A36B-7762B790C3D3}" srcOrd="0" destOrd="0" presId="urn:microsoft.com/office/officeart/2005/8/layout/hierarchy3"/>
    <dgm:cxn modelId="{9BCBCE86-8E3D-49A1-8BB2-464804FEFD99}" type="presParOf" srcId="{086F28F1-76C9-4472-8E31-ADCC2DF3E05A}" destId="{135FE115-B4AC-42A1-B127-5B89D7C8EC20}" srcOrd="1" destOrd="0" presId="urn:microsoft.com/office/officeart/2005/8/layout/hierarchy3"/>
    <dgm:cxn modelId="{B6DD64CB-8ACB-4CE4-A9D3-346FDE3697D2}" type="presParOf" srcId="{086F28F1-76C9-4472-8E31-ADCC2DF3E05A}" destId="{4A5B95F1-DDB3-4E0A-82EA-0D1F4A7493B8}" srcOrd="2" destOrd="0" presId="urn:microsoft.com/office/officeart/2005/8/layout/hierarchy3"/>
    <dgm:cxn modelId="{FEA9E007-2748-40DA-B4BB-143BB7FBE672}" type="presParOf" srcId="{086F28F1-76C9-4472-8E31-ADCC2DF3E05A}" destId="{355AD3A3-1B89-4336-8B78-09391E438B45}" srcOrd="3" destOrd="0" presId="urn:microsoft.com/office/officeart/2005/8/layout/hierarchy3"/>
    <dgm:cxn modelId="{744A4F44-5E4B-497E-B21E-107233867C14}" type="presParOf" srcId="{086F28F1-76C9-4472-8E31-ADCC2DF3E05A}" destId="{BAC25B98-6C0C-40EB-BE98-4560F1BF6762}" srcOrd="4" destOrd="0" presId="urn:microsoft.com/office/officeart/2005/8/layout/hierarchy3"/>
    <dgm:cxn modelId="{016DEAAD-45C8-450F-8873-E907F9AB88B5}" type="presParOf" srcId="{086F28F1-76C9-4472-8E31-ADCC2DF3E05A}" destId="{58DA6B1B-6A39-4B85-B2F5-307579E8B33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885FFA-2990-42FD-8368-51779A04E8F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994DB5-9FB0-4438-BD36-E70F6CC07F70}">
      <dgm:prSet phldrT="[Текст]" custT="1"/>
      <dgm:spPr/>
      <dgm:t>
        <a:bodyPr/>
        <a:lstStyle/>
        <a:p>
          <a:r>
            <a:rPr lang="ru-RU" sz="1600" dirty="0" smtClean="0"/>
            <a:t>ООО</a:t>
          </a:r>
          <a:endParaRPr lang="ru-RU" sz="1600" dirty="0"/>
        </a:p>
      </dgm:t>
    </dgm:pt>
    <dgm:pt modelId="{476693B3-264F-4623-A5CE-7867349279C6}" type="parTrans" cxnId="{5A4958F7-ADE5-4A91-982C-2A1AD89BF06C}">
      <dgm:prSet/>
      <dgm:spPr/>
      <dgm:t>
        <a:bodyPr/>
        <a:lstStyle/>
        <a:p>
          <a:endParaRPr lang="ru-RU" sz="700"/>
        </a:p>
      </dgm:t>
    </dgm:pt>
    <dgm:pt modelId="{79FA58CF-C50E-4DB0-978C-09AE7ED7043B}" type="sibTrans" cxnId="{5A4958F7-ADE5-4A91-982C-2A1AD89BF06C}">
      <dgm:prSet/>
      <dgm:spPr/>
      <dgm:t>
        <a:bodyPr/>
        <a:lstStyle/>
        <a:p>
          <a:endParaRPr lang="ru-RU" sz="700"/>
        </a:p>
      </dgm:t>
    </dgm:pt>
    <dgm:pt modelId="{791DB53E-DC32-49E0-8FD6-BABD744712B6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1</a:t>
          </a:r>
          <a:endParaRPr lang="ru-RU" sz="1000" dirty="0"/>
        </a:p>
      </dgm:t>
    </dgm:pt>
    <dgm:pt modelId="{2EB2F181-B9D9-4D64-8059-94B2C318EB42}" type="parTrans" cxnId="{319680E9-B3B1-4173-95CD-8A3BEDBC89B5}">
      <dgm:prSet/>
      <dgm:spPr/>
      <dgm:t>
        <a:bodyPr/>
        <a:lstStyle/>
        <a:p>
          <a:endParaRPr lang="ru-RU" sz="700"/>
        </a:p>
      </dgm:t>
    </dgm:pt>
    <dgm:pt modelId="{C7E7CDBD-99C9-413C-B515-69EEDB444D2F}" type="sibTrans" cxnId="{319680E9-B3B1-4173-95CD-8A3BEDBC89B5}">
      <dgm:prSet/>
      <dgm:spPr/>
      <dgm:t>
        <a:bodyPr/>
        <a:lstStyle/>
        <a:p>
          <a:endParaRPr lang="ru-RU" sz="700"/>
        </a:p>
      </dgm:t>
    </dgm:pt>
    <dgm:pt modelId="{61441EAF-DA11-4AAF-876E-B7DF9CCC4F78}">
      <dgm:prSet phldrT="[Текст]" custT="1"/>
      <dgm:spPr/>
      <dgm:t>
        <a:bodyPr/>
        <a:lstStyle/>
        <a:p>
          <a:r>
            <a:rPr lang="ru-RU" sz="1600" dirty="0" smtClean="0"/>
            <a:t>ВД</a:t>
          </a:r>
          <a:endParaRPr lang="ru-RU" sz="1600" dirty="0"/>
        </a:p>
      </dgm:t>
    </dgm:pt>
    <dgm:pt modelId="{DE4D84EC-5816-4012-831F-76970D36A30B}" type="parTrans" cxnId="{21AA58E7-EB87-49AB-AF86-43BC7D953DC0}">
      <dgm:prSet/>
      <dgm:spPr/>
      <dgm:t>
        <a:bodyPr/>
        <a:lstStyle/>
        <a:p>
          <a:endParaRPr lang="ru-RU" sz="700"/>
        </a:p>
      </dgm:t>
    </dgm:pt>
    <dgm:pt modelId="{7DB97F93-0A8F-4207-98BB-FA91DBA38016}" type="sibTrans" cxnId="{21AA58E7-EB87-49AB-AF86-43BC7D953DC0}">
      <dgm:prSet/>
      <dgm:spPr/>
      <dgm:t>
        <a:bodyPr/>
        <a:lstStyle/>
        <a:p>
          <a:endParaRPr lang="ru-RU" sz="700"/>
        </a:p>
      </dgm:t>
    </dgm:pt>
    <dgm:pt modelId="{FA843452-EDEB-4A7C-A32D-FE19B0E075D5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1</a:t>
          </a:r>
          <a:endParaRPr lang="ru-RU" sz="1000" dirty="0"/>
        </a:p>
      </dgm:t>
    </dgm:pt>
    <dgm:pt modelId="{10074F61-CC8D-43BE-826F-516B0E7AC9BC}" type="parTrans" cxnId="{DF5FC35C-1FC7-42B5-A614-EFC19CB51280}">
      <dgm:prSet/>
      <dgm:spPr/>
      <dgm:t>
        <a:bodyPr/>
        <a:lstStyle/>
        <a:p>
          <a:endParaRPr lang="ru-RU" sz="700"/>
        </a:p>
      </dgm:t>
    </dgm:pt>
    <dgm:pt modelId="{C82A926F-AADF-4224-9B89-AD799814A6DE}" type="sibTrans" cxnId="{DF5FC35C-1FC7-42B5-A614-EFC19CB51280}">
      <dgm:prSet/>
      <dgm:spPr/>
      <dgm:t>
        <a:bodyPr/>
        <a:lstStyle/>
        <a:p>
          <a:endParaRPr lang="ru-RU" sz="700"/>
        </a:p>
      </dgm:t>
    </dgm:pt>
    <dgm:pt modelId="{B84BDABB-4ADD-44AF-8E9C-9D330F8A90A8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2</a:t>
          </a:r>
          <a:endParaRPr lang="ru-RU" sz="1000" dirty="0"/>
        </a:p>
      </dgm:t>
    </dgm:pt>
    <dgm:pt modelId="{C5CDB187-3130-41C9-B5B2-56D20037D36D}" type="parTrans" cxnId="{8B81147C-4CFE-45CC-B495-E2C7A82230D6}">
      <dgm:prSet/>
      <dgm:spPr/>
      <dgm:t>
        <a:bodyPr/>
        <a:lstStyle/>
        <a:p>
          <a:endParaRPr lang="ru-RU" sz="700"/>
        </a:p>
      </dgm:t>
    </dgm:pt>
    <dgm:pt modelId="{A1969AB1-75E9-4A53-8B99-CF6B6800FCD8}" type="sibTrans" cxnId="{8B81147C-4CFE-45CC-B495-E2C7A82230D6}">
      <dgm:prSet/>
      <dgm:spPr/>
      <dgm:t>
        <a:bodyPr/>
        <a:lstStyle/>
        <a:p>
          <a:endParaRPr lang="ru-RU" sz="700"/>
        </a:p>
      </dgm:t>
    </dgm:pt>
    <dgm:pt modelId="{34F06AA5-D80E-4B4E-B2EB-3406278FCC6C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2</a:t>
          </a:r>
          <a:endParaRPr lang="ru-RU" sz="1000" dirty="0"/>
        </a:p>
      </dgm:t>
    </dgm:pt>
    <dgm:pt modelId="{294F32F9-E5FB-438C-89A2-FBD4FCAC40B6}" type="parTrans" cxnId="{AA315C3B-3AC6-4EBB-A1C2-890020FC4119}">
      <dgm:prSet/>
      <dgm:spPr/>
      <dgm:t>
        <a:bodyPr/>
        <a:lstStyle/>
        <a:p>
          <a:endParaRPr lang="ru-RU" sz="700"/>
        </a:p>
      </dgm:t>
    </dgm:pt>
    <dgm:pt modelId="{326813C0-A25F-413C-8F0C-9AC23E07758E}" type="sibTrans" cxnId="{AA315C3B-3AC6-4EBB-A1C2-890020FC4119}">
      <dgm:prSet/>
      <dgm:spPr/>
      <dgm:t>
        <a:bodyPr/>
        <a:lstStyle/>
        <a:p>
          <a:endParaRPr lang="ru-RU" sz="700"/>
        </a:p>
      </dgm:t>
    </dgm:pt>
    <dgm:pt modelId="{EC4BC311-6D75-4205-B88F-F99245D90363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…</a:t>
          </a:r>
          <a:endParaRPr lang="ru-RU" sz="1000" dirty="0"/>
        </a:p>
      </dgm:t>
    </dgm:pt>
    <dgm:pt modelId="{96B5A7A4-3A82-40B5-88C0-35B0548B5005}" type="parTrans" cxnId="{707369C4-99FA-4F4E-8BDE-69806F1FD41D}">
      <dgm:prSet/>
      <dgm:spPr/>
      <dgm:t>
        <a:bodyPr/>
        <a:lstStyle/>
        <a:p>
          <a:endParaRPr lang="ru-RU" sz="700"/>
        </a:p>
      </dgm:t>
    </dgm:pt>
    <dgm:pt modelId="{0C38DAD8-6372-4F98-A482-48E9F8914CA8}" type="sibTrans" cxnId="{707369C4-99FA-4F4E-8BDE-69806F1FD41D}">
      <dgm:prSet/>
      <dgm:spPr/>
      <dgm:t>
        <a:bodyPr/>
        <a:lstStyle/>
        <a:p>
          <a:endParaRPr lang="ru-RU" sz="700"/>
        </a:p>
      </dgm:t>
    </dgm:pt>
    <dgm:pt modelId="{A1DD7C29-BDB2-44E4-A42D-1330550C944E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…</a:t>
          </a:r>
          <a:endParaRPr lang="ru-RU" sz="1000" dirty="0"/>
        </a:p>
      </dgm:t>
    </dgm:pt>
    <dgm:pt modelId="{201279AA-890C-464C-A5C6-3DE63795E8CC}" type="parTrans" cxnId="{09ECC7FC-FF8D-45C3-949B-BE346E7F10FB}">
      <dgm:prSet/>
      <dgm:spPr/>
      <dgm:t>
        <a:bodyPr/>
        <a:lstStyle/>
        <a:p>
          <a:endParaRPr lang="ru-RU" sz="700"/>
        </a:p>
      </dgm:t>
    </dgm:pt>
    <dgm:pt modelId="{5005A5AB-28FF-4567-A0B9-3C12BB2755BD}" type="sibTrans" cxnId="{09ECC7FC-FF8D-45C3-949B-BE346E7F10FB}">
      <dgm:prSet/>
      <dgm:spPr/>
      <dgm:t>
        <a:bodyPr/>
        <a:lstStyle/>
        <a:p>
          <a:endParaRPr lang="ru-RU" sz="700"/>
        </a:p>
      </dgm:t>
    </dgm:pt>
    <dgm:pt modelId="{05A6E24B-E9BF-4071-B139-DABFAD098A3B}">
      <dgm:prSet phldrT="[Текст]" custT="1"/>
      <dgm:spPr/>
      <dgm:t>
        <a:bodyPr/>
        <a:lstStyle/>
        <a:p>
          <a:r>
            <a:rPr lang="ru-RU" sz="1600" dirty="0" smtClean="0"/>
            <a:t>ОДОД</a:t>
          </a:r>
          <a:endParaRPr lang="ru-RU" sz="1600" dirty="0"/>
        </a:p>
      </dgm:t>
    </dgm:pt>
    <dgm:pt modelId="{62128E63-B121-4CE8-9A7C-5DAA78E481E8}" type="parTrans" cxnId="{4F6D19BE-5EE6-42E9-B583-0BDEEC5C4515}">
      <dgm:prSet/>
      <dgm:spPr/>
      <dgm:t>
        <a:bodyPr/>
        <a:lstStyle/>
        <a:p>
          <a:endParaRPr lang="ru-RU" sz="700"/>
        </a:p>
      </dgm:t>
    </dgm:pt>
    <dgm:pt modelId="{64B8956B-8FE4-4A89-B33D-793CF978258C}" type="sibTrans" cxnId="{4F6D19BE-5EE6-42E9-B583-0BDEEC5C4515}">
      <dgm:prSet/>
      <dgm:spPr/>
      <dgm:t>
        <a:bodyPr/>
        <a:lstStyle/>
        <a:p>
          <a:endParaRPr lang="ru-RU" sz="700"/>
        </a:p>
      </dgm:t>
    </dgm:pt>
    <dgm:pt modelId="{53B044A9-2825-4B67-A297-D35F8C251A6D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Кружок 1</a:t>
          </a:r>
          <a:endParaRPr lang="ru-RU" sz="900" dirty="0"/>
        </a:p>
      </dgm:t>
    </dgm:pt>
    <dgm:pt modelId="{E15DC3D5-27E8-4F12-9B07-F78E21C21A40}" type="parTrans" cxnId="{ED44BF62-4D4B-498E-AEC7-963FFE494ADE}">
      <dgm:prSet/>
      <dgm:spPr/>
      <dgm:t>
        <a:bodyPr/>
        <a:lstStyle/>
        <a:p>
          <a:endParaRPr lang="ru-RU" sz="700"/>
        </a:p>
      </dgm:t>
    </dgm:pt>
    <dgm:pt modelId="{EF42A1C1-F830-47BA-B812-291E6A5A5794}" type="sibTrans" cxnId="{ED44BF62-4D4B-498E-AEC7-963FFE494ADE}">
      <dgm:prSet/>
      <dgm:spPr/>
      <dgm:t>
        <a:bodyPr/>
        <a:lstStyle/>
        <a:p>
          <a:endParaRPr lang="ru-RU" sz="700"/>
        </a:p>
      </dgm:t>
    </dgm:pt>
    <dgm:pt modelId="{800C43A5-B71C-416A-B292-8A2405B1F5D1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1</a:t>
          </a:r>
          <a:endParaRPr lang="ru-RU" sz="900" dirty="0"/>
        </a:p>
      </dgm:t>
    </dgm:pt>
    <dgm:pt modelId="{1A08E7D3-D854-4E8C-BB09-B5B28CD471A7}" type="parTrans" cxnId="{BEF7B27E-C0F8-4E62-8E67-AA0F21AE3566}">
      <dgm:prSet/>
      <dgm:spPr/>
      <dgm:t>
        <a:bodyPr/>
        <a:lstStyle/>
        <a:p>
          <a:endParaRPr lang="ru-RU" sz="700"/>
        </a:p>
      </dgm:t>
    </dgm:pt>
    <dgm:pt modelId="{F5DF3A97-06DA-45BB-9D31-20391989B15B}" type="sibTrans" cxnId="{BEF7B27E-C0F8-4E62-8E67-AA0F21AE3566}">
      <dgm:prSet/>
      <dgm:spPr/>
      <dgm:t>
        <a:bodyPr/>
        <a:lstStyle/>
        <a:p>
          <a:endParaRPr lang="ru-RU" sz="700"/>
        </a:p>
      </dgm:t>
    </dgm:pt>
    <dgm:pt modelId="{35A23ABE-5AFE-45AC-ABCF-591A25291826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…</a:t>
          </a:r>
          <a:endParaRPr lang="ru-RU" sz="900" dirty="0"/>
        </a:p>
      </dgm:t>
    </dgm:pt>
    <dgm:pt modelId="{788A3020-3B83-43EB-BAF9-1CC88F90D486}" type="parTrans" cxnId="{BF29FDE4-113D-46E7-957D-E19960BC2DAD}">
      <dgm:prSet/>
      <dgm:spPr/>
      <dgm:t>
        <a:bodyPr/>
        <a:lstStyle/>
        <a:p>
          <a:endParaRPr lang="ru-RU" sz="700"/>
        </a:p>
      </dgm:t>
    </dgm:pt>
    <dgm:pt modelId="{A69143EA-83B5-4F07-8885-52B6B4A82CDA}" type="sibTrans" cxnId="{BF29FDE4-113D-46E7-957D-E19960BC2DAD}">
      <dgm:prSet/>
      <dgm:spPr/>
      <dgm:t>
        <a:bodyPr/>
        <a:lstStyle/>
        <a:p>
          <a:endParaRPr lang="ru-RU" sz="700"/>
        </a:p>
      </dgm:t>
    </dgm:pt>
    <dgm:pt modelId="{CE8BDF49-12D4-4D3C-B876-AAE38990EDBF}" type="pres">
      <dgm:prSet presAssocID="{C0885FFA-2990-42FD-8368-51779A04E8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F7BE45-A66A-4038-8987-17AA69B96B46}" type="pres">
      <dgm:prSet presAssocID="{83994DB5-9FB0-4438-BD36-E70F6CC07F70}" presName="root" presStyleCnt="0"/>
      <dgm:spPr/>
    </dgm:pt>
    <dgm:pt modelId="{8F4A8A3C-47BF-45DB-B37B-EAAB84317711}" type="pres">
      <dgm:prSet presAssocID="{83994DB5-9FB0-4438-BD36-E70F6CC07F70}" presName="rootComposite" presStyleCnt="0"/>
      <dgm:spPr/>
    </dgm:pt>
    <dgm:pt modelId="{17A817F4-80D8-403F-B182-96BFB75450D7}" type="pres">
      <dgm:prSet presAssocID="{83994DB5-9FB0-4438-BD36-E70F6CC07F70}" presName="rootText" presStyleLbl="node1" presStyleIdx="0" presStyleCnt="3"/>
      <dgm:spPr/>
      <dgm:t>
        <a:bodyPr/>
        <a:lstStyle/>
        <a:p>
          <a:endParaRPr lang="ru-RU"/>
        </a:p>
      </dgm:t>
    </dgm:pt>
    <dgm:pt modelId="{5CAC48DE-C438-4E00-A620-27F38FE530E4}" type="pres">
      <dgm:prSet presAssocID="{83994DB5-9FB0-4438-BD36-E70F6CC07F70}" presName="rootConnector" presStyleLbl="node1" presStyleIdx="0" presStyleCnt="3"/>
      <dgm:spPr/>
      <dgm:t>
        <a:bodyPr/>
        <a:lstStyle/>
        <a:p>
          <a:endParaRPr lang="ru-RU"/>
        </a:p>
      </dgm:t>
    </dgm:pt>
    <dgm:pt modelId="{EC97DF97-BEE7-467E-8B32-5867AB8B40DA}" type="pres">
      <dgm:prSet presAssocID="{83994DB5-9FB0-4438-BD36-E70F6CC07F70}" presName="childShape" presStyleCnt="0"/>
      <dgm:spPr/>
    </dgm:pt>
    <dgm:pt modelId="{419B9760-712C-4576-8F3F-BE58286DC86E}" type="pres">
      <dgm:prSet presAssocID="{2EB2F181-B9D9-4D64-8059-94B2C318EB42}" presName="Name13" presStyleLbl="parChTrans1D2" presStyleIdx="0" presStyleCnt="9"/>
      <dgm:spPr/>
      <dgm:t>
        <a:bodyPr/>
        <a:lstStyle/>
        <a:p>
          <a:endParaRPr lang="ru-RU"/>
        </a:p>
      </dgm:t>
    </dgm:pt>
    <dgm:pt modelId="{61148A66-AA94-43FA-BD6F-12CC6D975146}" type="pres">
      <dgm:prSet presAssocID="{791DB53E-DC32-49E0-8FD6-BABD744712B6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CE1E1-885F-482A-9350-0084AD8933BC}" type="pres">
      <dgm:prSet presAssocID="{294F32F9-E5FB-438C-89A2-FBD4FCAC40B6}" presName="Name13" presStyleLbl="parChTrans1D2" presStyleIdx="1" presStyleCnt="9"/>
      <dgm:spPr/>
      <dgm:t>
        <a:bodyPr/>
        <a:lstStyle/>
        <a:p>
          <a:endParaRPr lang="ru-RU"/>
        </a:p>
      </dgm:t>
    </dgm:pt>
    <dgm:pt modelId="{48845359-C8D9-4BED-BDB4-D627854404F0}" type="pres">
      <dgm:prSet presAssocID="{34F06AA5-D80E-4B4E-B2EB-3406278FCC6C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F471B-C5D3-4EF8-B166-C014562AFB37}" type="pres">
      <dgm:prSet presAssocID="{201279AA-890C-464C-A5C6-3DE63795E8CC}" presName="Name13" presStyleLbl="parChTrans1D2" presStyleIdx="2" presStyleCnt="9"/>
      <dgm:spPr/>
      <dgm:t>
        <a:bodyPr/>
        <a:lstStyle/>
        <a:p>
          <a:endParaRPr lang="ru-RU"/>
        </a:p>
      </dgm:t>
    </dgm:pt>
    <dgm:pt modelId="{53AD56B3-9F76-4526-838D-4F551CF59B4E}" type="pres">
      <dgm:prSet presAssocID="{A1DD7C29-BDB2-44E4-A42D-1330550C944E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2AD17-2895-4D61-87F7-420727E3B566}" type="pres">
      <dgm:prSet presAssocID="{61441EAF-DA11-4AAF-876E-B7DF9CCC4F78}" presName="root" presStyleCnt="0"/>
      <dgm:spPr/>
    </dgm:pt>
    <dgm:pt modelId="{8C4C23C4-380F-462E-B3FF-05E12FFE5428}" type="pres">
      <dgm:prSet presAssocID="{61441EAF-DA11-4AAF-876E-B7DF9CCC4F78}" presName="rootComposite" presStyleCnt="0"/>
      <dgm:spPr/>
    </dgm:pt>
    <dgm:pt modelId="{580E3431-73CE-4FC0-B7D9-E95633086964}" type="pres">
      <dgm:prSet presAssocID="{61441EAF-DA11-4AAF-876E-B7DF9CCC4F78}" presName="rootText" presStyleLbl="node1" presStyleIdx="1" presStyleCnt="3"/>
      <dgm:spPr/>
      <dgm:t>
        <a:bodyPr/>
        <a:lstStyle/>
        <a:p>
          <a:endParaRPr lang="ru-RU"/>
        </a:p>
      </dgm:t>
    </dgm:pt>
    <dgm:pt modelId="{7169FB7E-B8CC-4CB2-9EE4-4404361F603C}" type="pres">
      <dgm:prSet presAssocID="{61441EAF-DA11-4AAF-876E-B7DF9CCC4F78}" presName="rootConnector" presStyleLbl="node1" presStyleIdx="1" presStyleCnt="3"/>
      <dgm:spPr/>
      <dgm:t>
        <a:bodyPr/>
        <a:lstStyle/>
        <a:p>
          <a:endParaRPr lang="ru-RU"/>
        </a:p>
      </dgm:t>
    </dgm:pt>
    <dgm:pt modelId="{01B3E104-87B5-42AB-8169-5B5AB74BDF80}" type="pres">
      <dgm:prSet presAssocID="{61441EAF-DA11-4AAF-876E-B7DF9CCC4F78}" presName="childShape" presStyleCnt="0"/>
      <dgm:spPr/>
    </dgm:pt>
    <dgm:pt modelId="{19006141-92CA-4826-BEA3-6150E2B9A95F}" type="pres">
      <dgm:prSet presAssocID="{10074F61-CC8D-43BE-826F-516B0E7AC9BC}" presName="Name13" presStyleLbl="parChTrans1D2" presStyleIdx="3" presStyleCnt="9"/>
      <dgm:spPr/>
      <dgm:t>
        <a:bodyPr/>
        <a:lstStyle/>
        <a:p>
          <a:endParaRPr lang="ru-RU"/>
        </a:p>
      </dgm:t>
    </dgm:pt>
    <dgm:pt modelId="{A1A2EEAF-9EB3-4B96-9866-54B9E98FEA67}" type="pres">
      <dgm:prSet presAssocID="{FA843452-EDEB-4A7C-A32D-FE19B0E075D5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5539D-657A-4C8F-909D-390C30E90801}" type="pres">
      <dgm:prSet presAssocID="{C5CDB187-3130-41C9-B5B2-56D20037D36D}" presName="Name13" presStyleLbl="parChTrans1D2" presStyleIdx="4" presStyleCnt="9"/>
      <dgm:spPr/>
      <dgm:t>
        <a:bodyPr/>
        <a:lstStyle/>
        <a:p>
          <a:endParaRPr lang="ru-RU"/>
        </a:p>
      </dgm:t>
    </dgm:pt>
    <dgm:pt modelId="{3D1A6751-D4B5-474F-8583-7A0D82A4DB5D}" type="pres">
      <dgm:prSet presAssocID="{B84BDABB-4ADD-44AF-8E9C-9D330F8A90A8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A47BD-3793-48F2-8D1F-F470355B524E}" type="pres">
      <dgm:prSet presAssocID="{96B5A7A4-3A82-40B5-88C0-35B0548B5005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68BC05E-6690-4803-86ED-491825F2B406}" type="pres">
      <dgm:prSet presAssocID="{EC4BC311-6D75-4205-B88F-F99245D90363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0A7D-ADE3-4C95-8B57-A81D0AAEEFDC}" type="pres">
      <dgm:prSet presAssocID="{05A6E24B-E9BF-4071-B139-DABFAD098A3B}" presName="root" presStyleCnt="0"/>
      <dgm:spPr/>
    </dgm:pt>
    <dgm:pt modelId="{68D47376-88C2-4475-A1D4-1F96C3D9B12A}" type="pres">
      <dgm:prSet presAssocID="{05A6E24B-E9BF-4071-B139-DABFAD098A3B}" presName="rootComposite" presStyleCnt="0"/>
      <dgm:spPr/>
    </dgm:pt>
    <dgm:pt modelId="{CCABB2E6-3C89-4871-BECF-FFA50C017C44}" type="pres">
      <dgm:prSet presAssocID="{05A6E24B-E9BF-4071-B139-DABFAD098A3B}" presName="rootText" presStyleLbl="node1" presStyleIdx="2" presStyleCnt="3"/>
      <dgm:spPr/>
      <dgm:t>
        <a:bodyPr/>
        <a:lstStyle/>
        <a:p>
          <a:endParaRPr lang="ru-RU"/>
        </a:p>
      </dgm:t>
    </dgm:pt>
    <dgm:pt modelId="{2C7B14BE-3D98-4358-8FB7-A1542DE5D105}" type="pres">
      <dgm:prSet presAssocID="{05A6E24B-E9BF-4071-B139-DABFAD098A3B}" presName="rootConnector" presStyleLbl="node1" presStyleIdx="2" presStyleCnt="3"/>
      <dgm:spPr/>
      <dgm:t>
        <a:bodyPr/>
        <a:lstStyle/>
        <a:p>
          <a:endParaRPr lang="ru-RU"/>
        </a:p>
      </dgm:t>
    </dgm:pt>
    <dgm:pt modelId="{086F28F1-76C9-4472-8E31-ADCC2DF3E05A}" type="pres">
      <dgm:prSet presAssocID="{05A6E24B-E9BF-4071-B139-DABFAD098A3B}" presName="childShape" presStyleCnt="0"/>
      <dgm:spPr/>
    </dgm:pt>
    <dgm:pt modelId="{31BF8000-9559-4DCC-A36B-7762B790C3D3}" type="pres">
      <dgm:prSet presAssocID="{E15DC3D5-27E8-4F12-9B07-F78E21C21A40}" presName="Name13" presStyleLbl="parChTrans1D2" presStyleIdx="6" presStyleCnt="9"/>
      <dgm:spPr/>
      <dgm:t>
        <a:bodyPr/>
        <a:lstStyle/>
        <a:p>
          <a:endParaRPr lang="ru-RU"/>
        </a:p>
      </dgm:t>
    </dgm:pt>
    <dgm:pt modelId="{135FE115-B4AC-42A1-B127-5B89D7C8EC20}" type="pres">
      <dgm:prSet presAssocID="{53B044A9-2825-4B67-A297-D35F8C251A6D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B95F1-DDB3-4E0A-82EA-0D1F4A7493B8}" type="pres">
      <dgm:prSet presAssocID="{1A08E7D3-D854-4E8C-BB09-B5B28CD471A7}" presName="Name13" presStyleLbl="parChTrans1D2" presStyleIdx="7" presStyleCnt="9"/>
      <dgm:spPr/>
      <dgm:t>
        <a:bodyPr/>
        <a:lstStyle/>
        <a:p>
          <a:endParaRPr lang="ru-RU"/>
        </a:p>
      </dgm:t>
    </dgm:pt>
    <dgm:pt modelId="{355AD3A3-1B89-4336-8B78-09391E438B45}" type="pres">
      <dgm:prSet presAssocID="{800C43A5-B71C-416A-B292-8A2405B1F5D1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25B98-6C0C-40EB-BE98-4560F1BF6762}" type="pres">
      <dgm:prSet presAssocID="{788A3020-3B83-43EB-BAF9-1CC88F90D486}" presName="Name13" presStyleLbl="parChTrans1D2" presStyleIdx="8" presStyleCnt="9"/>
      <dgm:spPr/>
      <dgm:t>
        <a:bodyPr/>
        <a:lstStyle/>
        <a:p>
          <a:endParaRPr lang="ru-RU"/>
        </a:p>
      </dgm:t>
    </dgm:pt>
    <dgm:pt modelId="{58DA6B1B-6A39-4B85-B2F5-307579E8B335}" type="pres">
      <dgm:prSet presAssocID="{35A23ABE-5AFE-45AC-ABCF-591A25291826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D19BE-5EE6-42E9-B583-0BDEEC5C4515}" srcId="{C0885FFA-2990-42FD-8368-51779A04E8FB}" destId="{05A6E24B-E9BF-4071-B139-DABFAD098A3B}" srcOrd="2" destOrd="0" parTransId="{62128E63-B121-4CE8-9A7C-5DAA78E481E8}" sibTransId="{64B8956B-8FE4-4A89-B33D-793CF978258C}"/>
    <dgm:cxn modelId="{BEF7B27E-C0F8-4E62-8E67-AA0F21AE3566}" srcId="{05A6E24B-E9BF-4071-B139-DABFAD098A3B}" destId="{800C43A5-B71C-416A-B292-8A2405B1F5D1}" srcOrd="1" destOrd="0" parTransId="{1A08E7D3-D854-4E8C-BB09-B5B28CD471A7}" sibTransId="{F5DF3A97-06DA-45BB-9D31-20391989B15B}"/>
    <dgm:cxn modelId="{D35740E0-AB41-4328-832B-4DC3089DDCB0}" type="presOf" srcId="{05A6E24B-E9BF-4071-B139-DABFAD098A3B}" destId="{2C7B14BE-3D98-4358-8FB7-A1542DE5D105}" srcOrd="1" destOrd="0" presId="urn:microsoft.com/office/officeart/2005/8/layout/hierarchy3"/>
    <dgm:cxn modelId="{43AF7122-96D5-4D82-92AF-9AB88A47D116}" type="presOf" srcId="{96B5A7A4-3A82-40B5-88C0-35B0548B5005}" destId="{B26A47BD-3793-48F2-8D1F-F470355B524E}" srcOrd="0" destOrd="0" presId="urn:microsoft.com/office/officeart/2005/8/layout/hierarchy3"/>
    <dgm:cxn modelId="{6DEA5DEE-F47D-4F32-AB46-14209E6D5FDD}" type="presOf" srcId="{E15DC3D5-27E8-4F12-9B07-F78E21C21A40}" destId="{31BF8000-9559-4DCC-A36B-7762B790C3D3}" srcOrd="0" destOrd="0" presId="urn:microsoft.com/office/officeart/2005/8/layout/hierarchy3"/>
    <dgm:cxn modelId="{DF5FC35C-1FC7-42B5-A614-EFC19CB51280}" srcId="{61441EAF-DA11-4AAF-876E-B7DF9CCC4F78}" destId="{FA843452-EDEB-4A7C-A32D-FE19B0E075D5}" srcOrd="0" destOrd="0" parTransId="{10074F61-CC8D-43BE-826F-516B0E7AC9BC}" sibTransId="{C82A926F-AADF-4224-9B89-AD799814A6DE}"/>
    <dgm:cxn modelId="{4C4CA30B-A2E3-4AAD-BA80-00CF679E155D}" type="presOf" srcId="{788A3020-3B83-43EB-BAF9-1CC88F90D486}" destId="{BAC25B98-6C0C-40EB-BE98-4560F1BF6762}" srcOrd="0" destOrd="0" presId="urn:microsoft.com/office/officeart/2005/8/layout/hierarchy3"/>
    <dgm:cxn modelId="{57DE1C43-6204-44D5-9F01-EFEB81C6E483}" type="presOf" srcId="{05A6E24B-E9BF-4071-B139-DABFAD098A3B}" destId="{CCABB2E6-3C89-4871-BECF-FFA50C017C44}" srcOrd="0" destOrd="0" presId="urn:microsoft.com/office/officeart/2005/8/layout/hierarchy3"/>
    <dgm:cxn modelId="{234C5681-56E7-4FB6-9C02-014AAE8B1FE3}" type="presOf" srcId="{EC4BC311-6D75-4205-B88F-F99245D90363}" destId="{A68BC05E-6690-4803-86ED-491825F2B406}" srcOrd="0" destOrd="0" presId="urn:microsoft.com/office/officeart/2005/8/layout/hierarchy3"/>
    <dgm:cxn modelId="{61091770-769D-42C6-A6B1-AF0D671EF763}" type="presOf" srcId="{2EB2F181-B9D9-4D64-8059-94B2C318EB42}" destId="{419B9760-712C-4576-8F3F-BE58286DC86E}" srcOrd="0" destOrd="0" presId="urn:microsoft.com/office/officeart/2005/8/layout/hierarchy3"/>
    <dgm:cxn modelId="{5A4958F7-ADE5-4A91-982C-2A1AD89BF06C}" srcId="{C0885FFA-2990-42FD-8368-51779A04E8FB}" destId="{83994DB5-9FB0-4438-BD36-E70F6CC07F70}" srcOrd="0" destOrd="0" parTransId="{476693B3-264F-4623-A5CE-7867349279C6}" sibTransId="{79FA58CF-C50E-4DB0-978C-09AE7ED7043B}"/>
    <dgm:cxn modelId="{71A24FE4-06EE-4A08-9310-60F050D85F69}" type="presOf" srcId="{FA843452-EDEB-4A7C-A32D-FE19B0E075D5}" destId="{A1A2EEAF-9EB3-4B96-9866-54B9E98FEA67}" srcOrd="0" destOrd="0" presId="urn:microsoft.com/office/officeart/2005/8/layout/hierarchy3"/>
    <dgm:cxn modelId="{A07EB0F1-B3A5-485D-826F-16645E0B4D68}" type="presOf" srcId="{C5CDB187-3130-41C9-B5B2-56D20037D36D}" destId="{EC65539D-657A-4C8F-909D-390C30E90801}" srcOrd="0" destOrd="0" presId="urn:microsoft.com/office/officeart/2005/8/layout/hierarchy3"/>
    <dgm:cxn modelId="{AA315C3B-3AC6-4EBB-A1C2-890020FC4119}" srcId="{83994DB5-9FB0-4438-BD36-E70F6CC07F70}" destId="{34F06AA5-D80E-4B4E-B2EB-3406278FCC6C}" srcOrd="1" destOrd="0" parTransId="{294F32F9-E5FB-438C-89A2-FBD4FCAC40B6}" sibTransId="{326813C0-A25F-413C-8F0C-9AC23E07758E}"/>
    <dgm:cxn modelId="{852A1DCB-7388-4416-8F91-6DE81213AA5C}" type="presOf" srcId="{34F06AA5-D80E-4B4E-B2EB-3406278FCC6C}" destId="{48845359-C8D9-4BED-BDB4-D627854404F0}" srcOrd="0" destOrd="0" presId="urn:microsoft.com/office/officeart/2005/8/layout/hierarchy3"/>
    <dgm:cxn modelId="{ED44BF62-4D4B-498E-AEC7-963FFE494ADE}" srcId="{05A6E24B-E9BF-4071-B139-DABFAD098A3B}" destId="{53B044A9-2825-4B67-A297-D35F8C251A6D}" srcOrd="0" destOrd="0" parTransId="{E15DC3D5-27E8-4F12-9B07-F78E21C21A40}" sibTransId="{EF42A1C1-F830-47BA-B812-291E6A5A5794}"/>
    <dgm:cxn modelId="{A6CB5A15-743F-4C73-9919-E9A31A9B48ED}" type="presOf" srcId="{A1DD7C29-BDB2-44E4-A42D-1330550C944E}" destId="{53AD56B3-9F76-4526-838D-4F551CF59B4E}" srcOrd="0" destOrd="0" presId="urn:microsoft.com/office/officeart/2005/8/layout/hierarchy3"/>
    <dgm:cxn modelId="{319680E9-B3B1-4173-95CD-8A3BEDBC89B5}" srcId="{83994DB5-9FB0-4438-BD36-E70F6CC07F70}" destId="{791DB53E-DC32-49E0-8FD6-BABD744712B6}" srcOrd="0" destOrd="0" parTransId="{2EB2F181-B9D9-4D64-8059-94B2C318EB42}" sibTransId="{C7E7CDBD-99C9-413C-B515-69EEDB444D2F}"/>
    <dgm:cxn modelId="{A2733AF2-CE28-4F9F-BB24-A56D7ACDC534}" type="presOf" srcId="{C0885FFA-2990-42FD-8368-51779A04E8FB}" destId="{CE8BDF49-12D4-4D3C-B876-AAE38990EDBF}" srcOrd="0" destOrd="0" presId="urn:microsoft.com/office/officeart/2005/8/layout/hierarchy3"/>
    <dgm:cxn modelId="{6332DD54-C318-4F80-8FF8-648AAA7EC322}" type="presOf" srcId="{83994DB5-9FB0-4438-BD36-E70F6CC07F70}" destId="{17A817F4-80D8-403F-B182-96BFB75450D7}" srcOrd="0" destOrd="0" presId="urn:microsoft.com/office/officeart/2005/8/layout/hierarchy3"/>
    <dgm:cxn modelId="{2E815250-E33F-4D0E-A374-AE3BA463EEFC}" type="presOf" srcId="{61441EAF-DA11-4AAF-876E-B7DF9CCC4F78}" destId="{7169FB7E-B8CC-4CB2-9EE4-4404361F603C}" srcOrd="1" destOrd="0" presId="urn:microsoft.com/office/officeart/2005/8/layout/hierarchy3"/>
    <dgm:cxn modelId="{D884C0EE-9A1B-4571-890D-C10BBC1752E6}" type="presOf" srcId="{201279AA-890C-464C-A5C6-3DE63795E8CC}" destId="{291F471B-C5D3-4EF8-B166-C014562AFB37}" srcOrd="0" destOrd="0" presId="urn:microsoft.com/office/officeart/2005/8/layout/hierarchy3"/>
    <dgm:cxn modelId="{DFB0C1AA-3155-4CBE-A3EB-EA69A13D7FD4}" type="presOf" srcId="{61441EAF-DA11-4AAF-876E-B7DF9CCC4F78}" destId="{580E3431-73CE-4FC0-B7D9-E95633086964}" srcOrd="0" destOrd="0" presId="urn:microsoft.com/office/officeart/2005/8/layout/hierarchy3"/>
    <dgm:cxn modelId="{62D95B77-A784-4C94-80D3-AE3243E1E402}" type="presOf" srcId="{35A23ABE-5AFE-45AC-ABCF-591A25291826}" destId="{58DA6B1B-6A39-4B85-B2F5-307579E8B335}" srcOrd="0" destOrd="0" presId="urn:microsoft.com/office/officeart/2005/8/layout/hierarchy3"/>
    <dgm:cxn modelId="{DF20E10C-D83F-4FA4-B150-4762ED4A2B44}" type="presOf" srcId="{800C43A5-B71C-416A-B292-8A2405B1F5D1}" destId="{355AD3A3-1B89-4336-8B78-09391E438B45}" srcOrd="0" destOrd="0" presId="urn:microsoft.com/office/officeart/2005/8/layout/hierarchy3"/>
    <dgm:cxn modelId="{2A581242-43F6-44A6-89AF-E3ED63003ECA}" type="presOf" srcId="{1A08E7D3-D854-4E8C-BB09-B5B28CD471A7}" destId="{4A5B95F1-DDB3-4E0A-82EA-0D1F4A7493B8}" srcOrd="0" destOrd="0" presId="urn:microsoft.com/office/officeart/2005/8/layout/hierarchy3"/>
    <dgm:cxn modelId="{841E7D56-C7C4-4058-AEAC-441F626EFFE5}" type="presOf" srcId="{B84BDABB-4ADD-44AF-8E9C-9D330F8A90A8}" destId="{3D1A6751-D4B5-474F-8583-7A0D82A4DB5D}" srcOrd="0" destOrd="0" presId="urn:microsoft.com/office/officeart/2005/8/layout/hierarchy3"/>
    <dgm:cxn modelId="{C4E894F9-E0D6-4DBD-9469-AB56C97450EF}" type="presOf" srcId="{294F32F9-E5FB-438C-89A2-FBD4FCAC40B6}" destId="{63ACE1E1-885F-482A-9350-0084AD8933BC}" srcOrd="0" destOrd="0" presId="urn:microsoft.com/office/officeart/2005/8/layout/hierarchy3"/>
    <dgm:cxn modelId="{EB414D8D-31AB-487E-91B3-3EA743E15642}" type="presOf" srcId="{53B044A9-2825-4B67-A297-D35F8C251A6D}" destId="{135FE115-B4AC-42A1-B127-5B89D7C8EC20}" srcOrd="0" destOrd="0" presId="urn:microsoft.com/office/officeart/2005/8/layout/hierarchy3"/>
    <dgm:cxn modelId="{09ECC7FC-FF8D-45C3-949B-BE346E7F10FB}" srcId="{83994DB5-9FB0-4438-BD36-E70F6CC07F70}" destId="{A1DD7C29-BDB2-44E4-A42D-1330550C944E}" srcOrd="2" destOrd="0" parTransId="{201279AA-890C-464C-A5C6-3DE63795E8CC}" sibTransId="{5005A5AB-28FF-4567-A0B9-3C12BB2755BD}"/>
    <dgm:cxn modelId="{8B81147C-4CFE-45CC-B495-E2C7A82230D6}" srcId="{61441EAF-DA11-4AAF-876E-B7DF9CCC4F78}" destId="{B84BDABB-4ADD-44AF-8E9C-9D330F8A90A8}" srcOrd="1" destOrd="0" parTransId="{C5CDB187-3130-41C9-B5B2-56D20037D36D}" sibTransId="{A1969AB1-75E9-4A53-8B99-CF6B6800FCD8}"/>
    <dgm:cxn modelId="{21AA58E7-EB87-49AB-AF86-43BC7D953DC0}" srcId="{C0885FFA-2990-42FD-8368-51779A04E8FB}" destId="{61441EAF-DA11-4AAF-876E-B7DF9CCC4F78}" srcOrd="1" destOrd="0" parTransId="{DE4D84EC-5816-4012-831F-76970D36A30B}" sibTransId="{7DB97F93-0A8F-4207-98BB-FA91DBA38016}"/>
    <dgm:cxn modelId="{CFCE2E42-916B-4F7E-AF30-88B3DF73C183}" type="presOf" srcId="{10074F61-CC8D-43BE-826F-516B0E7AC9BC}" destId="{19006141-92CA-4826-BEA3-6150E2B9A95F}" srcOrd="0" destOrd="0" presId="urn:microsoft.com/office/officeart/2005/8/layout/hierarchy3"/>
    <dgm:cxn modelId="{BF29FDE4-113D-46E7-957D-E19960BC2DAD}" srcId="{05A6E24B-E9BF-4071-B139-DABFAD098A3B}" destId="{35A23ABE-5AFE-45AC-ABCF-591A25291826}" srcOrd="2" destOrd="0" parTransId="{788A3020-3B83-43EB-BAF9-1CC88F90D486}" sibTransId="{A69143EA-83B5-4F07-8885-52B6B4A82CDA}"/>
    <dgm:cxn modelId="{3969A54A-79F1-4726-A734-995AA4F00A0A}" type="presOf" srcId="{791DB53E-DC32-49E0-8FD6-BABD744712B6}" destId="{61148A66-AA94-43FA-BD6F-12CC6D975146}" srcOrd="0" destOrd="0" presId="urn:microsoft.com/office/officeart/2005/8/layout/hierarchy3"/>
    <dgm:cxn modelId="{707369C4-99FA-4F4E-8BDE-69806F1FD41D}" srcId="{61441EAF-DA11-4AAF-876E-B7DF9CCC4F78}" destId="{EC4BC311-6D75-4205-B88F-F99245D90363}" srcOrd="2" destOrd="0" parTransId="{96B5A7A4-3A82-40B5-88C0-35B0548B5005}" sibTransId="{0C38DAD8-6372-4F98-A482-48E9F8914CA8}"/>
    <dgm:cxn modelId="{A17325FE-7337-4A2D-A81E-1D08220467F9}" type="presOf" srcId="{83994DB5-9FB0-4438-BD36-E70F6CC07F70}" destId="{5CAC48DE-C438-4E00-A620-27F38FE530E4}" srcOrd="1" destOrd="0" presId="urn:microsoft.com/office/officeart/2005/8/layout/hierarchy3"/>
    <dgm:cxn modelId="{E17129B3-3FB9-4A55-A661-6537EF3B91A5}" type="presParOf" srcId="{CE8BDF49-12D4-4D3C-B876-AAE38990EDBF}" destId="{EBF7BE45-A66A-4038-8987-17AA69B96B46}" srcOrd="0" destOrd="0" presId="urn:microsoft.com/office/officeart/2005/8/layout/hierarchy3"/>
    <dgm:cxn modelId="{6B67A794-E8C1-433D-853F-8CB32DCB7E2C}" type="presParOf" srcId="{EBF7BE45-A66A-4038-8987-17AA69B96B46}" destId="{8F4A8A3C-47BF-45DB-B37B-EAAB84317711}" srcOrd="0" destOrd="0" presId="urn:microsoft.com/office/officeart/2005/8/layout/hierarchy3"/>
    <dgm:cxn modelId="{1CBB9602-C17E-40C5-957C-7F040067C283}" type="presParOf" srcId="{8F4A8A3C-47BF-45DB-B37B-EAAB84317711}" destId="{17A817F4-80D8-403F-B182-96BFB75450D7}" srcOrd="0" destOrd="0" presId="urn:microsoft.com/office/officeart/2005/8/layout/hierarchy3"/>
    <dgm:cxn modelId="{E2C1DD62-614C-4CF4-8849-DA7A967DAB99}" type="presParOf" srcId="{8F4A8A3C-47BF-45DB-B37B-EAAB84317711}" destId="{5CAC48DE-C438-4E00-A620-27F38FE530E4}" srcOrd="1" destOrd="0" presId="urn:microsoft.com/office/officeart/2005/8/layout/hierarchy3"/>
    <dgm:cxn modelId="{15B35095-D497-478E-AC98-08E0D60BB821}" type="presParOf" srcId="{EBF7BE45-A66A-4038-8987-17AA69B96B46}" destId="{EC97DF97-BEE7-467E-8B32-5867AB8B40DA}" srcOrd="1" destOrd="0" presId="urn:microsoft.com/office/officeart/2005/8/layout/hierarchy3"/>
    <dgm:cxn modelId="{B7F76761-1C6F-4FA4-8ECE-DE0165B4F5AB}" type="presParOf" srcId="{EC97DF97-BEE7-467E-8B32-5867AB8B40DA}" destId="{419B9760-712C-4576-8F3F-BE58286DC86E}" srcOrd="0" destOrd="0" presId="urn:microsoft.com/office/officeart/2005/8/layout/hierarchy3"/>
    <dgm:cxn modelId="{DCD5ECEB-FF62-406D-870D-A35B0D705950}" type="presParOf" srcId="{EC97DF97-BEE7-467E-8B32-5867AB8B40DA}" destId="{61148A66-AA94-43FA-BD6F-12CC6D975146}" srcOrd="1" destOrd="0" presId="urn:microsoft.com/office/officeart/2005/8/layout/hierarchy3"/>
    <dgm:cxn modelId="{8D129767-AF27-4B2D-963D-20AB07D05C14}" type="presParOf" srcId="{EC97DF97-BEE7-467E-8B32-5867AB8B40DA}" destId="{63ACE1E1-885F-482A-9350-0084AD8933BC}" srcOrd="2" destOrd="0" presId="urn:microsoft.com/office/officeart/2005/8/layout/hierarchy3"/>
    <dgm:cxn modelId="{87666F24-0723-4FB2-B98B-F6C36350350B}" type="presParOf" srcId="{EC97DF97-BEE7-467E-8B32-5867AB8B40DA}" destId="{48845359-C8D9-4BED-BDB4-D627854404F0}" srcOrd="3" destOrd="0" presId="urn:microsoft.com/office/officeart/2005/8/layout/hierarchy3"/>
    <dgm:cxn modelId="{2FD29B69-985A-462F-8263-29D0D6480678}" type="presParOf" srcId="{EC97DF97-BEE7-467E-8B32-5867AB8B40DA}" destId="{291F471B-C5D3-4EF8-B166-C014562AFB37}" srcOrd="4" destOrd="0" presId="urn:microsoft.com/office/officeart/2005/8/layout/hierarchy3"/>
    <dgm:cxn modelId="{A0B7B746-6E84-4FCB-BC54-7CFE3B1DA0B6}" type="presParOf" srcId="{EC97DF97-BEE7-467E-8B32-5867AB8B40DA}" destId="{53AD56B3-9F76-4526-838D-4F551CF59B4E}" srcOrd="5" destOrd="0" presId="urn:microsoft.com/office/officeart/2005/8/layout/hierarchy3"/>
    <dgm:cxn modelId="{98D1A19E-DD7A-4308-AAD0-192916422F60}" type="presParOf" srcId="{CE8BDF49-12D4-4D3C-B876-AAE38990EDBF}" destId="{3E42AD17-2895-4D61-87F7-420727E3B566}" srcOrd="1" destOrd="0" presId="urn:microsoft.com/office/officeart/2005/8/layout/hierarchy3"/>
    <dgm:cxn modelId="{977BBE15-3B9B-4B1F-99FD-6109C2021BE3}" type="presParOf" srcId="{3E42AD17-2895-4D61-87F7-420727E3B566}" destId="{8C4C23C4-380F-462E-B3FF-05E12FFE5428}" srcOrd="0" destOrd="0" presId="urn:microsoft.com/office/officeart/2005/8/layout/hierarchy3"/>
    <dgm:cxn modelId="{AFAC47A3-58BC-4C07-949A-AE8213CF0B8C}" type="presParOf" srcId="{8C4C23C4-380F-462E-B3FF-05E12FFE5428}" destId="{580E3431-73CE-4FC0-B7D9-E95633086964}" srcOrd="0" destOrd="0" presId="urn:microsoft.com/office/officeart/2005/8/layout/hierarchy3"/>
    <dgm:cxn modelId="{BE62AABA-5DA9-46A5-B651-79ABC84A8EB2}" type="presParOf" srcId="{8C4C23C4-380F-462E-B3FF-05E12FFE5428}" destId="{7169FB7E-B8CC-4CB2-9EE4-4404361F603C}" srcOrd="1" destOrd="0" presId="urn:microsoft.com/office/officeart/2005/8/layout/hierarchy3"/>
    <dgm:cxn modelId="{9FADDCFC-8EB6-4DDB-AF8D-C00E00416F54}" type="presParOf" srcId="{3E42AD17-2895-4D61-87F7-420727E3B566}" destId="{01B3E104-87B5-42AB-8169-5B5AB74BDF80}" srcOrd="1" destOrd="0" presId="urn:microsoft.com/office/officeart/2005/8/layout/hierarchy3"/>
    <dgm:cxn modelId="{B5AE9C2B-3291-4683-A632-8C7E585F735D}" type="presParOf" srcId="{01B3E104-87B5-42AB-8169-5B5AB74BDF80}" destId="{19006141-92CA-4826-BEA3-6150E2B9A95F}" srcOrd="0" destOrd="0" presId="urn:microsoft.com/office/officeart/2005/8/layout/hierarchy3"/>
    <dgm:cxn modelId="{F42DA9FD-9F6F-4994-A59E-C5564D85298A}" type="presParOf" srcId="{01B3E104-87B5-42AB-8169-5B5AB74BDF80}" destId="{A1A2EEAF-9EB3-4B96-9866-54B9E98FEA67}" srcOrd="1" destOrd="0" presId="urn:microsoft.com/office/officeart/2005/8/layout/hierarchy3"/>
    <dgm:cxn modelId="{F2A56576-4998-4F19-A463-52D27B49E4BD}" type="presParOf" srcId="{01B3E104-87B5-42AB-8169-5B5AB74BDF80}" destId="{EC65539D-657A-4C8F-909D-390C30E90801}" srcOrd="2" destOrd="0" presId="urn:microsoft.com/office/officeart/2005/8/layout/hierarchy3"/>
    <dgm:cxn modelId="{E5AF922D-E295-4548-A53C-5F313FCA3A65}" type="presParOf" srcId="{01B3E104-87B5-42AB-8169-5B5AB74BDF80}" destId="{3D1A6751-D4B5-474F-8583-7A0D82A4DB5D}" srcOrd="3" destOrd="0" presId="urn:microsoft.com/office/officeart/2005/8/layout/hierarchy3"/>
    <dgm:cxn modelId="{E432E248-1400-42C3-AE23-5BBE63642B8C}" type="presParOf" srcId="{01B3E104-87B5-42AB-8169-5B5AB74BDF80}" destId="{B26A47BD-3793-48F2-8D1F-F470355B524E}" srcOrd="4" destOrd="0" presId="urn:microsoft.com/office/officeart/2005/8/layout/hierarchy3"/>
    <dgm:cxn modelId="{BE902C20-A5AD-4D9F-8FB0-96D8EA2599C3}" type="presParOf" srcId="{01B3E104-87B5-42AB-8169-5B5AB74BDF80}" destId="{A68BC05E-6690-4803-86ED-491825F2B406}" srcOrd="5" destOrd="0" presId="urn:microsoft.com/office/officeart/2005/8/layout/hierarchy3"/>
    <dgm:cxn modelId="{5CE8B756-51C8-4E8C-8FC7-7CC090E5A1D7}" type="presParOf" srcId="{CE8BDF49-12D4-4D3C-B876-AAE38990EDBF}" destId="{7FCE0A7D-ADE3-4C95-8B57-A81D0AAEEFDC}" srcOrd="2" destOrd="0" presId="urn:microsoft.com/office/officeart/2005/8/layout/hierarchy3"/>
    <dgm:cxn modelId="{909A4C13-BAE1-4BFF-A92D-B1AAC5F22E7A}" type="presParOf" srcId="{7FCE0A7D-ADE3-4C95-8B57-A81D0AAEEFDC}" destId="{68D47376-88C2-4475-A1D4-1F96C3D9B12A}" srcOrd="0" destOrd="0" presId="urn:microsoft.com/office/officeart/2005/8/layout/hierarchy3"/>
    <dgm:cxn modelId="{C80E4BB2-9668-409B-B146-EB7CEDEDDA95}" type="presParOf" srcId="{68D47376-88C2-4475-A1D4-1F96C3D9B12A}" destId="{CCABB2E6-3C89-4871-BECF-FFA50C017C44}" srcOrd="0" destOrd="0" presId="urn:microsoft.com/office/officeart/2005/8/layout/hierarchy3"/>
    <dgm:cxn modelId="{DCF2F3E9-CAC4-46D6-B53D-842679A895AE}" type="presParOf" srcId="{68D47376-88C2-4475-A1D4-1F96C3D9B12A}" destId="{2C7B14BE-3D98-4358-8FB7-A1542DE5D105}" srcOrd="1" destOrd="0" presId="urn:microsoft.com/office/officeart/2005/8/layout/hierarchy3"/>
    <dgm:cxn modelId="{6147A893-72F8-4AAB-86E9-CB1416D59BE9}" type="presParOf" srcId="{7FCE0A7D-ADE3-4C95-8B57-A81D0AAEEFDC}" destId="{086F28F1-76C9-4472-8E31-ADCC2DF3E05A}" srcOrd="1" destOrd="0" presId="urn:microsoft.com/office/officeart/2005/8/layout/hierarchy3"/>
    <dgm:cxn modelId="{552776DD-3CCE-4468-8750-0938174990C3}" type="presParOf" srcId="{086F28F1-76C9-4472-8E31-ADCC2DF3E05A}" destId="{31BF8000-9559-4DCC-A36B-7762B790C3D3}" srcOrd="0" destOrd="0" presId="urn:microsoft.com/office/officeart/2005/8/layout/hierarchy3"/>
    <dgm:cxn modelId="{D8055412-6C26-4DB1-B78E-1CC15E5C0303}" type="presParOf" srcId="{086F28F1-76C9-4472-8E31-ADCC2DF3E05A}" destId="{135FE115-B4AC-42A1-B127-5B89D7C8EC20}" srcOrd="1" destOrd="0" presId="urn:microsoft.com/office/officeart/2005/8/layout/hierarchy3"/>
    <dgm:cxn modelId="{74C64A7F-4209-46AE-9F9B-44A18CC4B8B7}" type="presParOf" srcId="{086F28F1-76C9-4472-8E31-ADCC2DF3E05A}" destId="{4A5B95F1-DDB3-4E0A-82EA-0D1F4A7493B8}" srcOrd="2" destOrd="0" presId="urn:microsoft.com/office/officeart/2005/8/layout/hierarchy3"/>
    <dgm:cxn modelId="{24B12D76-5372-430A-AAB7-D02689B2B36B}" type="presParOf" srcId="{086F28F1-76C9-4472-8E31-ADCC2DF3E05A}" destId="{355AD3A3-1B89-4336-8B78-09391E438B45}" srcOrd="3" destOrd="0" presId="urn:microsoft.com/office/officeart/2005/8/layout/hierarchy3"/>
    <dgm:cxn modelId="{3FBD681E-F5A5-42B6-A7A5-EAF92BA4387D}" type="presParOf" srcId="{086F28F1-76C9-4472-8E31-ADCC2DF3E05A}" destId="{BAC25B98-6C0C-40EB-BE98-4560F1BF6762}" srcOrd="4" destOrd="0" presId="urn:microsoft.com/office/officeart/2005/8/layout/hierarchy3"/>
    <dgm:cxn modelId="{65D06941-FB5F-49F7-AD95-65D6278302F1}" type="presParOf" srcId="{086F28F1-76C9-4472-8E31-ADCC2DF3E05A}" destId="{58DA6B1B-6A39-4B85-B2F5-307579E8B33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B98DF8-0B85-4B22-888B-EDB1FE82E04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EB2926-006C-4ADA-B8C0-711E2D5428D4}">
      <dgm:prSet phldrT="[Текст]"/>
      <dgm:spPr/>
      <dgm:t>
        <a:bodyPr/>
        <a:lstStyle/>
        <a:p>
          <a:r>
            <a:rPr lang="ru-RU" dirty="0" smtClean="0"/>
            <a:t>РП</a:t>
          </a:r>
          <a:endParaRPr lang="ru-RU" dirty="0"/>
        </a:p>
      </dgm:t>
    </dgm:pt>
    <dgm:pt modelId="{A33EDBA5-EC39-4E39-B312-FA2E3CB28BBF}" type="parTrans" cxnId="{BC7A5280-94FA-4551-8369-020D30FAA90E}">
      <dgm:prSet/>
      <dgm:spPr/>
      <dgm:t>
        <a:bodyPr/>
        <a:lstStyle/>
        <a:p>
          <a:endParaRPr lang="ru-RU"/>
        </a:p>
      </dgm:t>
    </dgm:pt>
    <dgm:pt modelId="{4F37D8D5-5019-482D-8604-8490D80B5BC2}" type="sibTrans" cxnId="{BC7A5280-94FA-4551-8369-020D30FAA90E}">
      <dgm:prSet/>
      <dgm:spPr/>
      <dgm:t>
        <a:bodyPr/>
        <a:lstStyle/>
        <a:p>
          <a:endParaRPr lang="ru-RU"/>
        </a:p>
      </dgm:t>
    </dgm:pt>
    <dgm:pt modelId="{2E5C088A-64B1-4DCC-A962-743E50E674F4}">
      <dgm:prSet phldrT="[Текст]"/>
      <dgm:spPr/>
      <dgm:t>
        <a:bodyPr/>
        <a:lstStyle/>
        <a:p>
          <a:r>
            <a:rPr lang="ru-RU" dirty="0" smtClean="0"/>
            <a:t>знания</a:t>
          </a:r>
        </a:p>
      </dgm:t>
    </dgm:pt>
    <dgm:pt modelId="{9A0F5119-091F-4BAA-930E-3CEE27C8C8BC}" type="parTrans" cxnId="{1193BCDE-80B6-44CF-8812-C601E7F12313}">
      <dgm:prSet/>
      <dgm:spPr/>
      <dgm:t>
        <a:bodyPr/>
        <a:lstStyle/>
        <a:p>
          <a:endParaRPr lang="ru-RU"/>
        </a:p>
      </dgm:t>
    </dgm:pt>
    <dgm:pt modelId="{14D1DD10-F632-4375-9D68-B38855D5163E}" type="sibTrans" cxnId="{1193BCDE-80B6-44CF-8812-C601E7F12313}">
      <dgm:prSet/>
      <dgm:spPr/>
      <dgm:t>
        <a:bodyPr/>
        <a:lstStyle/>
        <a:p>
          <a:endParaRPr lang="ru-RU"/>
        </a:p>
      </dgm:t>
    </dgm:pt>
    <dgm:pt modelId="{4140F29D-BD08-401B-A04B-883765EF936F}">
      <dgm:prSet phldrT="[Текст]"/>
      <dgm:spPr/>
      <dgm:t>
        <a:bodyPr/>
        <a:lstStyle/>
        <a:p>
          <a:r>
            <a:rPr lang="ru-RU" dirty="0" smtClean="0"/>
            <a:t>содержание</a:t>
          </a:r>
        </a:p>
      </dgm:t>
    </dgm:pt>
    <dgm:pt modelId="{6E227535-5C61-485D-B527-6A997D4A6013}" type="parTrans" cxnId="{627EFE7B-11B4-4CEC-9273-61C8602DB782}">
      <dgm:prSet/>
      <dgm:spPr/>
      <dgm:t>
        <a:bodyPr/>
        <a:lstStyle/>
        <a:p>
          <a:endParaRPr lang="ru-RU"/>
        </a:p>
      </dgm:t>
    </dgm:pt>
    <dgm:pt modelId="{CFF80705-34D6-4BD7-A059-AD5CD8A8EEC2}" type="sibTrans" cxnId="{627EFE7B-11B4-4CEC-9273-61C8602DB782}">
      <dgm:prSet/>
      <dgm:spPr/>
      <dgm:t>
        <a:bodyPr/>
        <a:lstStyle/>
        <a:p>
          <a:endParaRPr lang="ru-RU"/>
        </a:p>
      </dgm:t>
    </dgm:pt>
    <dgm:pt modelId="{6469341E-0BD5-4C01-849D-44E88CDA638C}">
      <dgm:prSet phldrT="[Текст]"/>
      <dgm:spPr/>
      <dgm:t>
        <a:bodyPr/>
        <a:lstStyle/>
        <a:p>
          <a:r>
            <a:rPr lang="ru-RU" dirty="0" smtClean="0"/>
            <a:t>ВД</a:t>
          </a:r>
          <a:endParaRPr lang="ru-RU" dirty="0"/>
        </a:p>
      </dgm:t>
    </dgm:pt>
    <dgm:pt modelId="{01C9D0BE-1481-43CC-BAD6-E6AF7014B150}" type="parTrans" cxnId="{EB59A820-D7C7-4E2B-B8EB-6E1A841E06F8}">
      <dgm:prSet/>
      <dgm:spPr/>
      <dgm:t>
        <a:bodyPr/>
        <a:lstStyle/>
        <a:p>
          <a:endParaRPr lang="ru-RU"/>
        </a:p>
      </dgm:t>
    </dgm:pt>
    <dgm:pt modelId="{2A23FE8F-7E2B-4517-9775-941E25084047}" type="sibTrans" cxnId="{EB59A820-D7C7-4E2B-B8EB-6E1A841E06F8}">
      <dgm:prSet/>
      <dgm:spPr/>
      <dgm:t>
        <a:bodyPr/>
        <a:lstStyle/>
        <a:p>
          <a:endParaRPr lang="ru-RU"/>
        </a:p>
      </dgm:t>
    </dgm:pt>
    <dgm:pt modelId="{B5EC1E96-0207-479E-B853-47A8F364926F}">
      <dgm:prSet phldrT="[Текст]"/>
      <dgm:spPr/>
      <dgm:t>
        <a:bodyPr/>
        <a:lstStyle/>
        <a:p>
          <a:r>
            <a:rPr lang="ru-RU" dirty="0" smtClean="0"/>
            <a:t>компетенции</a:t>
          </a:r>
        </a:p>
      </dgm:t>
    </dgm:pt>
    <dgm:pt modelId="{B156A546-03DE-4AFE-A78C-08B742251BAA}" type="parTrans" cxnId="{A0CD6638-8665-4B84-A2F1-D6D7337575EA}">
      <dgm:prSet/>
      <dgm:spPr/>
      <dgm:t>
        <a:bodyPr/>
        <a:lstStyle/>
        <a:p>
          <a:endParaRPr lang="ru-RU"/>
        </a:p>
      </dgm:t>
    </dgm:pt>
    <dgm:pt modelId="{A1EAECF6-7FBC-4CE4-A61B-B261DECFCC60}" type="sibTrans" cxnId="{A0CD6638-8665-4B84-A2F1-D6D7337575EA}">
      <dgm:prSet/>
      <dgm:spPr/>
      <dgm:t>
        <a:bodyPr/>
        <a:lstStyle/>
        <a:p>
          <a:endParaRPr lang="ru-RU"/>
        </a:p>
      </dgm:t>
    </dgm:pt>
    <dgm:pt modelId="{9A1EAE1F-0721-4C4B-BA48-DD8CB3B903B4}">
      <dgm:prSet phldrT="[Текст]"/>
      <dgm:spPr/>
      <dgm:t>
        <a:bodyPr/>
        <a:lstStyle/>
        <a:p>
          <a:r>
            <a:rPr lang="ru-RU" dirty="0" smtClean="0"/>
            <a:t>программа УУД</a:t>
          </a:r>
          <a:endParaRPr lang="ru-RU" dirty="0"/>
        </a:p>
      </dgm:t>
    </dgm:pt>
    <dgm:pt modelId="{C9181C85-4A74-4338-AFFC-E0183E6A7702}" type="parTrans" cxnId="{ED3DE926-619B-4DC1-83CA-604A2B34E525}">
      <dgm:prSet/>
      <dgm:spPr/>
      <dgm:t>
        <a:bodyPr/>
        <a:lstStyle/>
        <a:p>
          <a:endParaRPr lang="ru-RU"/>
        </a:p>
      </dgm:t>
    </dgm:pt>
    <dgm:pt modelId="{D60A9359-C690-4345-82A8-E83970257B81}" type="sibTrans" cxnId="{ED3DE926-619B-4DC1-83CA-604A2B34E525}">
      <dgm:prSet/>
      <dgm:spPr/>
      <dgm:t>
        <a:bodyPr/>
        <a:lstStyle/>
        <a:p>
          <a:endParaRPr lang="ru-RU"/>
        </a:p>
      </dgm:t>
    </dgm:pt>
    <dgm:pt modelId="{A8ED6E46-008B-4B5E-8062-5ABA6C735BE3}">
      <dgm:prSet phldrT="[Текст]"/>
      <dgm:spPr/>
      <dgm:t>
        <a:bodyPr/>
        <a:lstStyle/>
        <a:p>
          <a:r>
            <a:rPr lang="ru-RU" dirty="0" smtClean="0"/>
            <a:t>ОДОД</a:t>
          </a:r>
          <a:endParaRPr lang="ru-RU" dirty="0"/>
        </a:p>
      </dgm:t>
    </dgm:pt>
    <dgm:pt modelId="{D5DFD7C5-519A-4ECD-90A3-13BE2A4F0368}" type="parTrans" cxnId="{0F207CBA-F503-4DC3-A2A2-E6578EE844EE}">
      <dgm:prSet/>
      <dgm:spPr/>
      <dgm:t>
        <a:bodyPr/>
        <a:lstStyle/>
        <a:p>
          <a:endParaRPr lang="ru-RU"/>
        </a:p>
      </dgm:t>
    </dgm:pt>
    <dgm:pt modelId="{3CBDCCDC-C41C-48F2-B512-B544591D9964}" type="sibTrans" cxnId="{0F207CBA-F503-4DC3-A2A2-E6578EE844EE}">
      <dgm:prSet/>
      <dgm:spPr/>
      <dgm:t>
        <a:bodyPr/>
        <a:lstStyle/>
        <a:p>
          <a:endParaRPr lang="ru-RU"/>
        </a:p>
      </dgm:t>
    </dgm:pt>
    <dgm:pt modelId="{BF48DBFA-8050-4D41-8B38-E522462ED031}">
      <dgm:prSet phldrT="[Текст]"/>
      <dgm:spPr/>
      <dgm:t>
        <a:bodyPr/>
        <a:lstStyle/>
        <a:p>
          <a:r>
            <a:rPr lang="ru-RU" dirty="0" smtClean="0"/>
            <a:t>способности</a:t>
          </a:r>
        </a:p>
      </dgm:t>
    </dgm:pt>
    <dgm:pt modelId="{EBA188F2-5B8B-49A2-A984-36ED41C7998F}" type="parTrans" cxnId="{13C8414D-4C9C-4852-90E5-8BF08F2797FD}">
      <dgm:prSet/>
      <dgm:spPr/>
      <dgm:t>
        <a:bodyPr/>
        <a:lstStyle/>
        <a:p>
          <a:endParaRPr lang="ru-RU"/>
        </a:p>
      </dgm:t>
    </dgm:pt>
    <dgm:pt modelId="{9C6FDCF7-C72F-41C1-A1C3-791E3061093B}" type="sibTrans" cxnId="{13C8414D-4C9C-4852-90E5-8BF08F2797FD}">
      <dgm:prSet/>
      <dgm:spPr/>
      <dgm:t>
        <a:bodyPr/>
        <a:lstStyle/>
        <a:p>
          <a:endParaRPr lang="ru-RU"/>
        </a:p>
      </dgm:t>
    </dgm:pt>
    <dgm:pt modelId="{31AE83C4-6D74-4A33-8224-81116D56F766}">
      <dgm:prSet phldrT="[Текст]"/>
      <dgm:spPr/>
      <dgm:t>
        <a:bodyPr/>
        <a:lstStyle/>
        <a:p>
          <a:r>
            <a:rPr lang="ru-RU" dirty="0" smtClean="0"/>
            <a:t>вариативные программы, модули</a:t>
          </a:r>
        </a:p>
      </dgm:t>
    </dgm:pt>
    <dgm:pt modelId="{D463CC33-E911-4CAA-A60B-DF5BF73E5433}" type="parTrans" cxnId="{A26B0AE3-37DF-49BC-A36D-26B5D1449E49}">
      <dgm:prSet/>
      <dgm:spPr/>
      <dgm:t>
        <a:bodyPr/>
        <a:lstStyle/>
        <a:p>
          <a:endParaRPr lang="ru-RU"/>
        </a:p>
      </dgm:t>
    </dgm:pt>
    <dgm:pt modelId="{8A20EC96-50B6-48CC-9F7E-8EF5C0157ADA}" type="sibTrans" cxnId="{A26B0AE3-37DF-49BC-A36D-26B5D1449E49}">
      <dgm:prSet/>
      <dgm:spPr/>
      <dgm:t>
        <a:bodyPr/>
        <a:lstStyle/>
        <a:p>
          <a:endParaRPr lang="ru-RU"/>
        </a:p>
      </dgm:t>
    </dgm:pt>
    <dgm:pt modelId="{81477FF1-19E7-402F-8EB6-D4FDA09DE01A}" type="pres">
      <dgm:prSet presAssocID="{84B98DF8-0B85-4B22-888B-EDB1FE82E04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74DF33-4A0C-4B94-94E9-D62FE03EF72F}" type="pres">
      <dgm:prSet presAssocID="{45EB2926-006C-4ADA-B8C0-711E2D5428D4}" presName="horFlow" presStyleCnt="0"/>
      <dgm:spPr/>
    </dgm:pt>
    <dgm:pt modelId="{7AAA55AD-DBCF-430D-99BE-532B29A6586E}" type="pres">
      <dgm:prSet presAssocID="{45EB2926-006C-4ADA-B8C0-711E2D5428D4}" presName="bigChev" presStyleLbl="node1" presStyleIdx="0" presStyleCnt="3"/>
      <dgm:spPr/>
      <dgm:t>
        <a:bodyPr/>
        <a:lstStyle/>
        <a:p>
          <a:endParaRPr lang="ru-RU"/>
        </a:p>
      </dgm:t>
    </dgm:pt>
    <dgm:pt modelId="{81600CE1-3401-4D32-8CFE-B1CCFD448891}" type="pres">
      <dgm:prSet presAssocID="{9A0F5119-091F-4BAA-930E-3CEE27C8C8BC}" presName="parTrans" presStyleCnt="0"/>
      <dgm:spPr/>
    </dgm:pt>
    <dgm:pt modelId="{C1F40ACC-6715-43B2-A06A-DF7A1CEE0616}" type="pres">
      <dgm:prSet presAssocID="{2E5C088A-64B1-4DCC-A962-743E50E674F4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73939-3B6C-470C-9C17-1143BE5F9DBC}" type="pres">
      <dgm:prSet presAssocID="{14D1DD10-F632-4375-9D68-B38855D5163E}" presName="sibTrans" presStyleCnt="0"/>
      <dgm:spPr/>
    </dgm:pt>
    <dgm:pt modelId="{B4B708CA-BBBE-49E7-84CB-842995E038C3}" type="pres">
      <dgm:prSet presAssocID="{4140F29D-BD08-401B-A04B-883765EF936F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919BE-1E3D-4124-981E-545036A84519}" type="pres">
      <dgm:prSet presAssocID="{45EB2926-006C-4ADA-B8C0-711E2D5428D4}" presName="vSp" presStyleCnt="0"/>
      <dgm:spPr/>
    </dgm:pt>
    <dgm:pt modelId="{62974D43-97D2-4102-B2E9-E31AA9521EAA}" type="pres">
      <dgm:prSet presAssocID="{6469341E-0BD5-4C01-849D-44E88CDA638C}" presName="horFlow" presStyleCnt="0"/>
      <dgm:spPr/>
    </dgm:pt>
    <dgm:pt modelId="{7D119DA3-9070-42EC-8BE8-2C3AEFBC80E1}" type="pres">
      <dgm:prSet presAssocID="{6469341E-0BD5-4C01-849D-44E88CDA638C}" presName="bigChev" presStyleLbl="node1" presStyleIdx="1" presStyleCnt="3"/>
      <dgm:spPr/>
      <dgm:t>
        <a:bodyPr/>
        <a:lstStyle/>
        <a:p>
          <a:endParaRPr lang="ru-RU"/>
        </a:p>
      </dgm:t>
    </dgm:pt>
    <dgm:pt modelId="{475AE5B6-EEA4-49EE-8282-BFCAA1A23022}" type="pres">
      <dgm:prSet presAssocID="{B156A546-03DE-4AFE-A78C-08B742251BAA}" presName="parTrans" presStyleCnt="0"/>
      <dgm:spPr/>
    </dgm:pt>
    <dgm:pt modelId="{91FE016C-5295-473A-B838-13366E556579}" type="pres">
      <dgm:prSet presAssocID="{B5EC1E96-0207-479E-B853-47A8F364926F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C1A8B-4B09-4E6A-8C25-FE0BC0DFF893}" type="pres">
      <dgm:prSet presAssocID="{A1EAECF6-7FBC-4CE4-A61B-B261DECFCC60}" presName="sibTrans" presStyleCnt="0"/>
      <dgm:spPr/>
    </dgm:pt>
    <dgm:pt modelId="{48590CE3-BEF6-46C4-BF66-6110A74936B4}" type="pres">
      <dgm:prSet presAssocID="{9A1EAE1F-0721-4C4B-BA48-DD8CB3B903B4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9044C-A79D-4DD0-82EA-9F5F211932F9}" type="pres">
      <dgm:prSet presAssocID="{6469341E-0BD5-4C01-849D-44E88CDA638C}" presName="vSp" presStyleCnt="0"/>
      <dgm:spPr/>
    </dgm:pt>
    <dgm:pt modelId="{E864AAFE-23B0-47FA-9872-990053C60204}" type="pres">
      <dgm:prSet presAssocID="{A8ED6E46-008B-4B5E-8062-5ABA6C735BE3}" presName="horFlow" presStyleCnt="0"/>
      <dgm:spPr/>
    </dgm:pt>
    <dgm:pt modelId="{BFD23F4E-040E-41C7-974E-A33773342D8B}" type="pres">
      <dgm:prSet presAssocID="{A8ED6E46-008B-4B5E-8062-5ABA6C735BE3}" presName="bigChev" presStyleLbl="node1" presStyleIdx="2" presStyleCnt="3"/>
      <dgm:spPr/>
      <dgm:t>
        <a:bodyPr/>
        <a:lstStyle/>
        <a:p>
          <a:endParaRPr lang="ru-RU"/>
        </a:p>
      </dgm:t>
    </dgm:pt>
    <dgm:pt modelId="{B2B6731D-DA49-4E85-86D3-EE936CB8F1D3}" type="pres">
      <dgm:prSet presAssocID="{EBA188F2-5B8B-49A2-A984-36ED41C7998F}" presName="parTrans" presStyleCnt="0"/>
      <dgm:spPr/>
    </dgm:pt>
    <dgm:pt modelId="{093CD42F-1036-4C47-9B71-1355AE92C188}" type="pres">
      <dgm:prSet presAssocID="{BF48DBFA-8050-4D41-8B38-E522462ED03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E2458-F777-4430-93BA-83DC801CE048}" type="pres">
      <dgm:prSet presAssocID="{9C6FDCF7-C72F-41C1-A1C3-791E3061093B}" presName="sibTrans" presStyleCnt="0"/>
      <dgm:spPr/>
    </dgm:pt>
    <dgm:pt modelId="{1D590EFB-3614-469E-A852-C6EDC20981E8}" type="pres">
      <dgm:prSet presAssocID="{31AE83C4-6D74-4A33-8224-81116D56F766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5D3564-A72B-47B4-9F14-4EF8C2A21B9E}" type="presOf" srcId="{6469341E-0BD5-4C01-849D-44E88CDA638C}" destId="{7D119DA3-9070-42EC-8BE8-2C3AEFBC80E1}" srcOrd="0" destOrd="0" presId="urn:microsoft.com/office/officeart/2005/8/layout/lProcess3"/>
    <dgm:cxn modelId="{48B4F835-166A-4FB7-BE11-A84077801D34}" type="presOf" srcId="{84B98DF8-0B85-4B22-888B-EDB1FE82E043}" destId="{81477FF1-19E7-402F-8EB6-D4FDA09DE01A}" srcOrd="0" destOrd="0" presId="urn:microsoft.com/office/officeart/2005/8/layout/lProcess3"/>
    <dgm:cxn modelId="{3A8A0692-ED4C-4942-B155-0C23D5E48254}" type="presOf" srcId="{4140F29D-BD08-401B-A04B-883765EF936F}" destId="{B4B708CA-BBBE-49E7-84CB-842995E038C3}" srcOrd="0" destOrd="0" presId="urn:microsoft.com/office/officeart/2005/8/layout/lProcess3"/>
    <dgm:cxn modelId="{783BB093-3537-48D0-A9C3-915CB46DD3D4}" type="presOf" srcId="{2E5C088A-64B1-4DCC-A962-743E50E674F4}" destId="{C1F40ACC-6715-43B2-A06A-DF7A1CEE0616}" srcOrd="0" destOrd="0" presId="urn:microsoft.com/office/officeart/2005/8/layout/lProcess3"/>
    <dgm:cxn modelId="{EB59A820-D7C7-4E2B-B8EB-6E1A841E06F8}" srcId="{84B98DF8-0B85-4B22-888B-EDB1FE82E043}" destId="{6469341E-0BD5-4C01-849D-44E88CDA638C}" srcOrd="1" destOrd="0" parTransId="{01C9D0BE-1481-43CC-BAD6-E6AF7014B150}" sibTransId="{2A23FE8F-7E2B-4517-9775-941E25084047}"/>
    <dgm:cxn modelId="{BC7A5280-94FA-4551-8369-020D30FAA90E}" srcId="{84B98DF8-0B85-4B22-888B-EDB1FE82E043}" destId="{45EB2926-006C-4ADA-B8C0-711E2D5428D4}" srcOrd="0" destOrd="0" parTransId="{A33EDBA5-EC39-4E39-B312-FA2E3CB28BBF}" sibTransId="{4F37D8D5-5019-482D-8604-8490D80B5BC2}"/>
    <dgm:cxn modelId="{627EFE7B-11B4-4CEC-9273-61C8602DB782}" srcId="{45EB2926-006C-4ADA-B8C0-711E2D5428D4}" destId="{4140F29D-BD08-401B-A04B-883765EF936F}" srcOrd="1" destOrd="0" parTransId="{6E227535-5C61-485D-B527-6A997D4A6013}" sibTransId="{CFF80705-34D6-4BD7-A059-AD5CD8A8EEC2}"/>
    <dgm:cxn modelId="{A26B0AE3-37DF-49BC-A36D-26B5D1449E49}" srcId="{A8ED6E46-008B-4B5E-8062-5ABA6C735BE3}" destId="{31AE83C4-6D74-4A33-8224-81116D56F766}" srcOrd="1" destOrd="0" parTransId="{D463CC33-E911-4CAA-A60B-DF5BF73E5433}" sibTransId="{8A20EC96-50B6-48CC-9F7E-8EF5C0157ADA}"/>
    <dgm:cxn modelId="{ED3DE926-619B-4DC1-83CA-604A2B34E525}" srcId="{6469341E-0BD5-4C01-849D-44E88CDA638C}" destId="{9A1EAE1F-0721-4C4B-BA48-DD8CB3B903B4}" srcOrd="1" destOrd="0" parTransId="{C9181C85-4A74-4338-AFFC-E0183E6A7702}" sibTransId="{D60A9359-C690-4345-82A8-E83970257B81}"/>
    <dgm:cxn modelId="{5FF6D8C4-9EE1-4560-9A0F-338762A59723}" type="presOf" srcId="{45EB2926-006C-4ADA-B8C0-711E2D5428D4}" destId="{7AAA55AD-DBCF-430D-99BE-532B29A6586E}" srcOrd="0" destOrd="0" presId="urn:microsoft.com/office/officeart/2005/8/layout/lProcess3"/>
    <dgm:cxn modelId="{475433C1-2CE7-4C6D-B404-912798803E1B}" type="presOf" srcId="{31AE83C4-6D74-4A33-8224-81116D56F766}" destId="{1D590EFB-3614-469E-A852-C6EDC20981E8}" srcOrd="0" destOrd="0" presId="urn:microsoft.com/office/officeart/2005/8/layout/lProcess3"/>
    <dgm:cxn modelId="{0F207CBA-F503-4DC3-A2A2-E6578EE844EE}" srcId="{84B98DF8-0B85-4B22-888B-EDB1FE82E043}" destId="{A8ED6E46-008B-4B5E-8062-5ABA6C735BE3}" srcOrd="2" destOrd="0" parTransId="{D5DFD7C5-519A-4ECD-90A3-13BE2A4F0368}" sibTransId="{3CBDCCDC-C41C-48F2-B512-B544591D9964}"/>
    <dgm:cxn modelId="{0F90FD7F-73F3-4769-991D-D97A8A3F07DC}" type="presOf" srcId="{9A1EAE1F-0721-4C4B-BA48-DD8CB3B903B4}" destId="{48590CE3-BEF6-46C4-BF66-6110A74936B4}" srcOrd="0" destOrd="0" presId="urn:microsoft.com/office/officeart/2005/8/layout/lProcess3"/>
    <dgm:cxn modelId="{13C8414D-4C9C-4852-90E5-8BF08F2797FD}" srcId="{A8ED6E46-008B-4B5E-8062-5ABA6C735BE3}" destId="{BF48DBFA-8050-4D41-8B38-E522462ED031}" srcOrd="0" destOrd="0" parTransId="{EBA188F2-5B8B-49A2-A984-36ED41C7998F}" sibTransId="{9C6FDCF7-C72F-41C1-A1C3-791E3061093B}"/>
    <dgm:cxn modelId="{22C4D753-8327-46A8-814C-6745DBC64E96}" type="presOf" srcId="{A8ED6E46-008B-4B5E-8062-5ABA6C735BE3}" destId="{BFD23F4E-040E-41C7-974E-A33773342D8B}" srcOrd="0" destOrd="0" presId="urn:microsoft.com/office/officeart/2005/8/layout/lProcess3"/>
    <dgm:cxn modelId="{A0CD6638-8665-4B84-A2F1-D6D7337575EA}" srcId="{6469341E-0BD5-4C01-849D-44E88CDA638C}" destId="{B5EC1E96-0207-479E-B853-47A8F364926F}" srcOrd="0" destOrd="0" parTransId="{B156A546-03DE-4AFE-A78C-08B742251BAA}" sibTransId="{A1EAECF6-7FBC-4CE4-A61B-B261DECFCC60}"/>
    <dgm:cxn modelId="{E6BC3A7D-1741-46F5-BA65-81DF774E7AD9}" type="presOf" srcId="{B5EC1E96-0207-479E-B853-47A8F364926F}" destId="{91FE016C-5295-473A-B838-13366E556579}" srcOrd="0" destOrd="0" presId="urn:microsoft.com/office/officeart/2005/8/layout/lProcess3"/>
    <dgm:cxn modelId="{1193BCDE-80B6-44CF-8812-C601E7F12313}" srcId="{45EB2926-006C-4ADA-B8C0-711E2D5428D4}" destId="{2E5C088A-64B1-4DCC-A962-743E50E674F4}" srcOrd="0" destOrd="0" parTransId="{9A0F5119-091F-4BAA-930E-3CEE27C8C8BC}" sibTransId="{14D1DD10-F632-4375-9D68-B38855D5163E}"/>
    <dgm:cxn modelId="{9F3395CB-6D98-4C31-BFB5-0B1775E2D98D}" type="presOf" srcId="{BF48DBFA-8050-4D41-8B38-E522462ED031}" destId="{093CD42F-1036-4C47-9B71-1355AE92C188}" srcOrd="0" destOrd="0" presId="urn:microsoft.com/office/officeart/2005/8/layout/lProcess3"/>
    <dgm:cxn modelId="{68FA2E82-CC1B-489E-927C-3FF37786E49D}" type="presParOf" srcId="{81477FF1-19E7-402F-8EB6-D4FDA09DE01A}" destId="{6C74DF33-4A0C-4B94-94E9-D62FE03EF72F}" srcOrd="0" destOrd="0" presId="urn:microsoft.com/office/officeart/2005/8/layout/lProcess3"/>
    <dgm:cxn modelId="{BA1131EB-7994-48F3-A1F8-7A255D903E5B}" type="presParOf" srcId="{6C74DF33-4A0C-4B94-94E9-D62FE03EF72F}" destId="{7AAA55AD-DBCF-430D-99BE-532B29A6586E}" srcOrd="0" destOrd="0" presId="urn:microsoft.com/office/officeart/2005/8/layout/lProcess3"/>
    <dgm:cxn modelId="{D8B1F008-046A-4021-A23D-0510A91C7378}" type="presParOf" srcId="{6C74DF33-4A0C-4B94-94E9-D62FE03EF72F}" destId="{81600CE1-3401-4D32-8CFE-B1CCFD448891}" srcOrd="1" destOrd="0" presId="urn:microsoft.com/office/officeart/2005/8/layout/lProcess3"/>
    <dgm:cxn modelId="{241F48D0-2FD1-4C71-8F6D-40ED8F93BD79}" type="presParOf" srcId="{6C74DF33-4A0C-4B94-94E9-D62FE03EF72F}" destId="{C1F40ACC-6715-43B2-A06A-DF7A1CEE0616}" srcOrd="2" destOrd="0" presId="urn:microsoft.com/office/officeart/2005/8/layout/lProcess3"/>
    <dgm:cxn modelId="{C0BB9DCE-2C3D-4BAE-9314-F2CA665A7707}" type="presParOf" srcId="{6C74DF33-4A0C-4B94-94E9-D62FE03EF72F}" destId="{23173939-3B6C-470C-9C17-1143BE5F9DBC}" srcOrd="3" destOrd="0" presId="urn:microsoft.com/office/officeart/2005/8/layout/lProcess3"/>
    <dgm:cxn modelId="{4A13EF0A-FFE6-4FB3-8F41-4BC0C0C544C0}" type="presParOf" srcId="{6C74DF33-4A0C-4B94-94E9-D62FE03EF72F}" destId="{B4B708CA-BBBE-49E7-84CB-842995E038C3}" srcOrd="4" destOrd="0" presId="urn:microsoft.com/office/officeart/2005/8/layout/lProcess3"/>
    <dgm:cxn modelId="{8037BEA0-6457-405E-A7F2-1335751D442F}" type="presParOf" srcId="{81477FF1-19E7-402F-8EB6-D4FDA09DE01A}" destId="{575919BE-1E3D-4124-981E-545036A84519}" srcOrd="1" destOrd="0" presId="urn:microsoft.com/office/officeart/2005/8/layout/lProcess3"/>
    <dgm:cxn modelId="{1EC895D6-0BD1-47B8-8BC1-70BD36B9B539}" type="presParOf" srcId="{81477FF1-19E7-402F-8EB6-D4FDA09DE01A}" destId="{62974D43-97D2-4102-B2E9-E31AA9521EAA}" srcOrd="2" destOrd="0" presId="urn:microsoft.com/office/officeart/2005/8/layout/lProcess3"/>
    <dgm:cxn modelId="{73F9A932-5470-4966-90EF-81124057A0C8}" type="presParOf" srcId="{62974D43-97D2-4102-B2E9-E31AA9521EAA}" destId="{7D119DA3-9070-42EC-8BE8-2C3AEFBC80E1}" srcOrd="0" destOrd="0" presId="urn:microsoft.com/office/officeart/2005/8/layout/lProcess3"/>
    <dgm:cxn modelId="{76D52DC6-01D5-4872-AAA9-607D8ADB4A1B}" type="presParOf" srcId="{62974D43-97D2-4102-B2E9-E31AA9521EAA}" destId="{475AE5B6-EEA4-49EE-8282-BFCAA1A23022}" srcOrd="1" destOrd="0" presId="urn:microsoft.com/office/officeart/2005/8/layout/lProcess3"/>
    <dgm:cxn modelId="{D21E52D3-2F46-4382-8676-3CA24BA0EF9E}" type="presParOf" srcId="{62974D43-97D2-4102-B2E9-E31AA9521EAA}" destId="{91FE016C-5295-473A-B838-13366E556579}" srcOrd="2" destOrd="0" presId="urn:microsoft.com/office/officeart/2005/8/layout/lProcess3"/>
    <dgm:cxn modelId="{862BF1DA-0613-46E1-8C63-E5350E66B6FC}" type="presParOf" srcId="{62974D43-97D2-4102-B2E9-E31AA9521EAA}" destId="{822C1A8B-4B09-4E6A-8C25-FE0BC0DFF893}" srcOrd="3" destOrd="0" presId="urn:microsoft.com/office/officeart/2005/8/layout/lProcess3"/>
    <dgm:cxn modelId="{9FA291F8-B505-4282-912B-753610953CCF}" type="presParOf" srcId="{62974D43-97D2-4102-B2E9-E31AA9521EAA}" destId="{48590CE3-BEF6-46C4-BF66-6110A74936B4}" srcOrd="4" destOrd="0" presId="urn:microsoft.com/office/officeart/2005/8/layout/lProcess3"/>
    <dgm:cxn modelId="{C3F21E73-5B42-4C61-9E7D-E6D79000FD4C}" type="presParOf" srcId="{81477FF1-19E7-402F-8EB6-D4FDA09DE01A}" destId="{8029044C-A79D-4DD0-82EA-9F5F211932F9}" srcOrd="3" destOrd="0" presId="urn:microsoft.com/office/officeart/2005/8/layout/lProcess3"/>
    <dgm:cxn modelId="{B5EAB92C-AF9A-47E4-B2DD-B0CEF1D5972A}" type="presParOf" srcId="{81477FF1-19E7-402F-8EB6-D4FDA09DE01A}" destId="{E864AAFE-23B0-47FA-9872-990053C60204}" srcOrd="4" destOrd="0" presId="urn:microsoft.com/office/officeart/2005/8/layout/lProcess3"/>
    <dgm:cxn modelId="{EB4B0562-1786-4547-B1FC-E648C6B3F122}" type="presParOf" srcId="{E864AAFE-23B0-47FA-9872-990053C60204}" destId="{BFD23F4E-040E-41C7-974E-A33773342D8B}" srcOrd="0" destOrd="0" presId="urn:microsoft.com/office/officeart/2005/8/layout/lProcess3"/>
    <dgm:cxn modelId="{67A4CC84-CA85-4E95-A4E7-39EBB13AE926}" type="presParOf" srcId="{E864AAFE-23B0-47FA-9872-990053C60204}" destId="{B2B6731D-DA49-4E85-86D3-EE936CB8F1D3}" srcOrd="1" destOrd="0" presId="urn:microsoft.com/office/officeart/2005/8/layout/lProcess3"/>
    <dgm:cxn modelId="{B60DD49B-8EB9-49B0-82D3-3966B5DAD1A6}" type="presParOf" srcId="{E864AAFE-23B0-47FA-9872-990053C60204}" destId="{093CD42F-1036-4C47-9B71-1355AE92C188}" srcOrd="2" destOrd="0" presId="urn:microsoft.com/office/officeart/2005/8/layout/lProcess3"/>
    <dgm:cxn modelId="{64543A51-5E0D-4F2E-83F3-6A97E383E69E}" type="presParOf" srcId="{E864AAFE-23B0-47FA-9872-990053C60204}" destId="{446E2458-F777-4430-93BA-83DC801CE048}" srcOrd="3" destOrd="0" presId="urn:microsoft.com/office/officeart/2005/8/layout/lProcess3"/>
    <dgm:cxn modelId="{0FFD267F-5A75-4D23-90C6-A8402B7064BF}" type="presParOf" srcId="{E864AAFE-23B0-47FA-9872-990053C60204}" destId="{1D590EFB-3614-469E-A852-C6EDC20981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E57B61-4219-47A0-B661-73A3B5AA5DA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39CCBE-914C-4297-8258-7A80FF43C6BC}">
      <dgm:prSet phldrT="[Текст]" custT="1"/>
      <dgm:spPr/>
      <dgm:t>
        <a:bodyPr/>
        <a:lstStyle/>
        <a:p>
          <a:r>
            <a:rPr lang="ru-RU" sz="2000" dirty="0" smtClean="0"/>
            <a:t>Система </a:t>
          </a:r>
          <a:r>
            <a:rPr lang="ru-RU" sz="2000" dirty="0" err="1" smtClean="0"/>
            <a:t>внутришкольного</a:t>
          </a:r>
          <a:r>
            <a:rPr lang="ru-RU" sz="2000" dirty="0" smtClean="0"/>
            <a:t> формата обучения (на примере 9 классов)</a:t>
          </a:r>
        </a:p>
      </dgm:t>
    </dgm:pt>
    <dgm:pt modelId="{28F971DC-E751-4EFB-B8D8-F14BA35065E9}" type="parTrans" cxnId="{228457B7-C25D-41D9-802E-20ECB7CBC720}">
      <dgm:prSet/>
      <dgm:spPr/>
      <dgm:t>
        <a:bodyPr/>
        <a:lstStyle/>
        <a:p>
          <a:endParaRPr lang="ru-RU"/>
        </a:p>
      </dgm:t>
    </dgm:pt>
    <dgm:pt modelId="{0C406823-54B8-4CF0-9326-DF24B1E5A62E}" type="sibTrans" cxnId="{228457B7-C25D-41D9-802E-20ECB7CBC720}">
      <dgm:prSet/>
      <dgm:spPr/>
      <dgm:t>
        <a:bodyPr/>
        <a:lstStyle/>
        <a:p>
          <a:endParaRPr lang="ru-RU"/>
        </a:p>
      </dgm:t>
    </dgm:pt>
    <dgm:pt modelId="{8B462FC1-ADC4-4F74-A0C9-C7E83FE44C81}">
      <dgm:prSet phldrT="[Текст]" custT="1"/>
      <dgm:spPr/>
      <dgm:t>
        <a:bodyPr/>
        <a:lstStyle/>
        <a:p>
          <a:r>
            <a:rPr lang="ru-RU" sz="1400" dirty="0" smtClean="0"/>
            <a:t>Социально-экономический профиль</a:t>
          </a:r>
          <a:endParaRPr lang="ru-RU" sz="1400" dirty="0"/>
        </a:p>
      </dgm:t>
    </dgm:pt>
    <dgm:pt modelId="{ADA6D970-367B-4A35-A89E-3F1DD6E2590C}" type="parTrans" cxnId="{CA69725F-044D-4A02-A1BF-151CC750522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8247054-41E2-4F96-AC31-70731C9CA2A8}" type="sibTrans" cxnId="{CA69725F-044D-4A02-A1BF-151CC7505220}">
      <dgm:prSet/>
      <dgm:spPr/>
      <dgm:t>
        <a:bodyPr/>
        <a:lstStyle/>
        <a:p>
          <a:endParaRPr lang="ru-RU"/>
        </a:p>
      </dgm:t>
    </dgm:pt>
    <dgm:pt modelId="{9FBE9CE2-E0FC-468B-B4C1-1A747D239602}">
      <dgm:prSet phldrT="[Текст]" custT="1"/>
      <dgm:spPr/>
      <dgm:t>
        <a:bodyPr/>
        <a:lstStyle/>
        <a:p>
          <a:r>
            <a:rPr lang="ru-RU" sz="1400" dirty="0" smtClean="0"/>
            <a:t>Технологический профиль</a:t>
          </a:r>
          <a:endParaRPr lang="ru-RU" sz="1400" dirty="0"/>
        </a:p>
      </dgm:t>
    </dgm:pt>
    <dgm:pt modelId="{A0A63C35-3FE3-414B-B652-E3FBC2FE1D48}" type="parTrans" cxnId="{6F18D8F0-FF4D-4F6B-9009-05597B9C736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6743E2C-05E7-4E6C-8B66-F8490647A209}" type="sibTrans" cxnId="{6F18D8F0-FF4D-4F6B-9009-05597B9C7369}">
      <dgm:prSet/>
      <dgm:spPr/>
      <dgm:t>
        <a:bodyPr/>
        <a:lstStyle/>
        <a:p>
          <a:endParaRPr lang="ru-RU"/>
        </a:p>
      </dgm:t>
    </dgm:pt>
    <dgm:pt modelId="{E9683E01-59F2-4664-B12A-0B65D7B2BE92}">
      <dgm:prSet phldrT="[Текст]" custT="1"/>
      <dgm:spPr/>
      <dgm:t>
        <a:bodyPr/>
        <a:lstStyle/>
        <a:p>
          <a:r>
            <a:rPr lang="ru-RU" sz="1400" dirty="0" smtClean="0"/>
            <a:t>Профессионально ориентированный профиль</a:t>
          </a:r>
          <a:endParaRPr lang="ru-RU" sz="1400" dirty="0"/>
        </a:p>
      </dgm:t>
    </dgm:pt>
    <dgm:pt modelId="{9DEAF9E6-2262-4B3B-AD01-4D8C17574F2C}" type="parTrans" cxnId="{106F0FC9-4FC0-46C8-BB63-D0C0A8EE06FF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488F3EB-B006-4FA5-A3C3-4115393584F5}" type="sibTrans" cxnId="{106F0FC9-4FC0-46C8-BB63-D0C0A8EE06FF}">
      <dgm:prSet/>
      <dgm:spPr/>
      <dgm:t>
        <a:bodyPr/>
        <a:lstStyle/>
        <a:p>
          <a:endParaRPr lang="ru-RU"/>
        </a:p>
      </dgm:t>
    </dgm:pt>
    <dgm:pt modelId="{9B7E5C9A-3CB8-491E-B985-6BEF380D5079}" type="pres">
      <dgm:prSet presAssocID="{EDE57B61-4219-47A0-B661-73A3B5AA5D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122C94-629E-4C3F-9082-BD0635F04967}" type="pres">
      <dgm:prSet presAssocID="{A839CCBE-914C-4297-8258-7A80FF43C6BC}" presName="hierRoot1" presStyleCnt="0">
        <dgm:presLayoutVars>
          <dgm:hierBranch val="init"/>
        </dgm:presLayoutVars>
      </dgm:prSet>
      <dgm:spPr/>
    </dgm:pt>
    <dgm:pt modelId="{565C4472-F32D-487A-907B-CEF9F319751F}" type="pres">
      <dgm:prSet presAssocID="{A839CCBE-914C-4297-8258-7A80FF43C6BC}" presName="rootComposite1" presStyleCnt="0"/>
      <dgm:spPr/>
    </dgm:pt>
    <dgm:pt modelId="{C73D121C-867E-42BD-A46C-BBEBC1D22DD7}" type="pres">
      <dgm:prSet presAssocID="{A839CCBE-914C-4297-8258-7A80FF43C6BC}" presName="rootText1" presStyleLbl="node0" presStyleIdx="0" presStyleCnt="1" custScaleX="323229" custScaleY="32305" custLinFactY="-286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FA757-3689-4A88-A4D1-E8964B2FD07F}" type="pres">
      <dgm:prSet presAssocID="{A839CCBE-914C-4297-8258-7A80FF43C6B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7A023E6-BE33-43DE-9F1E-264AC5FD9528}" type="pres">
      <dgm:prSet presAssocID="{A839CCBE-914C-4297-8258-7A80FF43C6BC}" presName="hierChild2" presStyleCnt="0"/>
      <dgm:spPr/>
    </dgm:pt>
    <dgm:pt modelId="{449F9BDA-D7EF-4287-851E-52DABFB100BA}" type="pres">
      <dgm:prSet presAssocID="{ADA6D970-367B-4A35-A89E-3F1DD6E2590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A7ADDF1-F40D-4422-BE49-51AA974AAB23}" type="pres">
      <dgm:prSet presAssocID="{8B462FC1-ADC4-4F74-A0C9-C7E83FE44C81}" presName="hierRoot2" presStyleCnt="0">
        <dgm:presLayoutVars>
          <dgm:hierBranch val="init"/>
        </dgm:presLayoutVars>
      </dgm:prSet>
      <dgm:spPr/>
    </dgm:pt>
    <dgm:pt modelId="{16249049-F872-44F0-B4F4-234AD696F00E}" type="pres">
      <dgm:prSet presAssocID="{8B462FC1-ADC4-4F74-A0C9-C7E83FE44C81}" presName="rootComposite" presStyleCnt="0"/>
      <dgm:spPr/>
    </dgm:pt>
    <dgm:pt modelId="{81BE962A-C9AB-4221-9B18-2F7B0C30F567}" type="pres">
      <dgm:prSet presAssocID="{8B462FC1-ADC4-4F74-A0C9-C7E83FE44C81}" presName="rootText" presStyleLbl="node2" presStyleIdx="0" presStyleCnt="3" custScaleY="33438" custLinFactY="-31190" custLinFactNeighborX="399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6E72C0-08CA-4FBD-B37F-F395D4BCAA50}" type="pres">
      <dgm:prSet presAssocID="{8B462FC1-ADC4-4F74-A0C9-C7E83FE44C81}" presName="rootConnector" presStyleLbl="node2" presStyleIdx="0" presStyleCnt="3"/>
      <dgm:spPr/>
      <dgm:t>
        <a:bodyPr/>
        <a:lstStyle/>
        <a:p>
          <a:endParaRPr lang="ru-RU"/>
        </a:p>
      </dgm:t>
    </dgm:pt>
    <dgm:pt modelId="{BA3628B3-07DA-4B0C-995E-68BDF8165313}" type="pres">
      <dgm:prSet presAssocID="{8B462FC1-ADC4-4F74-A0C9-C7E83FE44C81}" presName="hierChild4" presStyleCnt="0"/>
      <dgm:spPr/>
    </dgm:pt>
    <dgm:pt modelId="{E0C1C5E0-6064-414F-9013-525026D0C9A9}" type="pres">
      <dgm:prSet presAssocID="{8B462FC1-ADC4-4F74-A0C9-C7E83FE44C81}" presName="hierChild5" presStyleCnt="0"/>
      <dgm:spPr/>
    </dgm:pt>
    <dgm:pt modelId="{E38EF4DF-6744-4465-B4BF-0D1C2143741B}" type="pres">
      <dgm:prSet presAssocID="{A0A63C35-3FE3-414B-B652-E3FBC2FE1D4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9EC1428-30FB-4BEA-8FFC-3B105C337147}" type="pres">
      <dgm:prSet presAssocID="{9FBE9CE2-E0FC-468B-B4C1-1A747D239602}" presName="hierRoot2" presStyleCnt="0">
        <dgm:presLayoutVars>
          <dgm:hierBranch val="init"/>
        </dgm:presLayoutVars>
      </dgm:prSet>
      <dgm:spPr/>
    </dgm:pt>
    <dgm:pt modelId="{603DAC8D-39BB-4413-AFFE-9C62477C288F}" type="pres">
      <dgm:prSet presAssocID="{9FBE9CE2-E0FC-468B-B4C1-1A747D239602}" presName="rootComposite" presStyleCnt="0"/>
      <dgm:spPr/>
    </dgm:pt>
    <dgm:pt modelId="{243219D7-204D-4C56-A7E5-42E1F314D4DB}" type="pres">
      <dgm:prSet presAssocID="{9FBE9CE2-E0FC-468B-B4C1-1A747D239602}" presName="rootText" presStyleLbl="node2" presStyleIdx="1" presStyleCnt="3" custScaleY="33438" custLinFactY="-3119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71C194-1A8A-4512-A208-BFCC044764E9}" type="pres">
      <dgm:prSet presAssocID="{9FBE9CE2-E0FC-468B-B4C1-1A747D239602}" presName="rootConnector" presStyleLbl="node2" presStyleIdx="1" presStyleCnt="3"/>
      <dgm:spPr/>
      <dgm:t>
        <a:bodyPr/>
        <a:lstStyle/>
        <a:p>
          <a:endParaRPr lang="ru-RU"/>
        </a:p>
      </dgm:t>
    </dgm:pt>
    <dgm:pt modelId="{653F4326-0FAA-4A2C-8E3A-E6009B4DD75D}" type="pres">
      <dgm:prSet presAssocID="{9FBE9CE2-E0FC-468B-B4C1-1A747D239602}" presName="hierChild4" presStyleCnt="0"/>
      <dgm:spPr/>
    </dgm:pt>
    <dgm:pt modelId="{DC6B6513-B843-4DF8-8B54-B6D2C45A332E}" type="pres">
      <dgm:prSet presAssocID="{9FBE9CE2-E0FC-468B-B4C1-1A747D239602}" presName="hierChild5" presStyleCnt="0"/>
      <dgm:spPr/>
    </dgm:pt>
    <dgm:pt modelId="{FC6B205A-716F-4666-B514-52B2D3344D2B}" type="pres">
      <dgm:prSet presAssocID="{9DEAF9E6-2262-4B3B-AD01-4D8C17574F2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56DB5A9-ECBD-4805-B935-AC8F5098D9CA}" type="pres">
      <dgm:prSet presAssocID="{E9683E01-59F2-4664-B12A-0B65D7B2BE92}" presName="hierRoot2" presStyleCnt="0">
        <dgm:presLayoutVars>
          <dgm:hierBranch val="init"/>
        </dgm:presLayoutVars>
      </dgm:prSet>
      <dgm:spPr/>
    </dgm:pt>
    <dgm:pt modelId="{FD4D1D02-C9A8-4275-8EF1-2A1E4C98CF9D}" type="pres">
      <dgm:prSet presAssocID="{E9683E01-59F2-4664-B12A-0B65D7B2BE92}" presName="rootComposite" presStyleCnt="0"/>
      <dgm:spPr/>
    </dgm:pt>
    <dgm:pt modelId="{A71248FD-7F4B-4FC4-A5AC-80FF65B66CAB}" type="pres">
      <dgm:prSet presAssocID="{E9683E01-59F2-4664-B12A-0B65D7B2BE92}" presName="rootText" presStyleLbl="node2" presStyleIdx="2" presStyleCnt="3" custScaleY="33438" custLinFactY="-31190" custLinFactNeighborX="-36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4696E-C55D-4052-A954-3AD2D29CDD4E}" type="pres">
      <dgm:prSet presAssocID="{E9683E01-59F2-4664-B12A-0B65D7B2BE92}" presName="rootConnector" presStyleLbl="node2" presStyleIdx="2" presStyleCnt="3"/>
      <dgm:spPr/>
      <dgm:t>
        <a:bodyPr/>
        <a:lstStyle/>
        <a:p>
          <a:endParaRPr lang="ru-RU"/>
        </a:p>
      </dgm:t>
    </dgm:pt>
    <dgm:pt modelId="{C5D41C43-5F09-4C3B-97EE-AE4BE3B8F4F0}" type="pres">
      <dgm:prSet presAssocID="{E9683E01-59F2-4664-B12A-0B65D7B2BE92}" presName="hierChild4" presStyleCnt="0"/>
      <dgm:spPr/>
    </dgm:pt>
    <dgm:pt modelId="{8E1DD1B9-E58D-4B0B-8BF1-AE87A4B7DD67}" type="pres">
      <dgm:prSet presAssocID="{E9683E01-59F2-4664-B12A-0B65D7B2BE92}" presName="hierChild5" presStyleCnt="0"/>
      <dgm:spPr/>
    </dgm:pt>
    <dgm:pt modelId="{C93BBFD1-0F15-44BB-93D3-D4EF52CE548F}" type="pres">
      <dgm:prSet presAssocID="{A839CCBE-914C-4297-8258-7A80FF43C6BC}" presName="hierChild3" presStyleCnt="0"/>
      <dgm:spPr/>
    </dgm:pt>
  </dgm:ptLst>
  <dgm:cxnLst>
    <dgm:cxn modelId="{C79D88FC-93F0-4042-8846-FCD3220FD37D}" type="presOf" srcId="{9DEAF9E6-2262-4B3B-AD01-4D8C17574F2C}" destId="{FC6B205A-716F-4666-B514-52B2D3344D2B}" srcOrd="0" destOrd="0" presId="urn:microsoft.com/office/officeart/2005/8/layout/orgChart1"/>
    <dgm:cxn modelId="{F8A73181-CB7D-42A8-8B92-1321402DB6B8}" type="presOf" srcId="{8B462FC1-ADC4-4F74-A0C9-C7E83FE44C81}" destId="{81BE962A-C9AB-4221-9B18-2F7B0C30F567}" srcOrd="0" destOrd="0" presId="urn:microsoft.com/office/officeart/2005/8/layout/orgChart1"/>
    <dgm:cxn modelId="{07D93941-6221-4151-B744-061B1AE84041}" type="presOf" srcId="{9FBE9CE2-E0FC-468B-B4C1-1A747D239602}" destId="{243219D7-204D-4C56-A7E5-42E1F314D4DB}" srcOrd="0" destOrd="0" presId="urn:microsoft.com/office/officeart/2005/8/layout/orgChart1"/>
    <dgm:cxn modelId="{57864D02-6A97-497B-8A2C-1062095B4DC6}" type="presOf" srcId="{A0A63C35-3FE3-414B-B652-E3FBC2FE1D48}" destId="{E38EF4DF-6744-4465-B4BF-0D1C2143741B}" srcOrd="0" destOrd="0" presId="urn:microsoft.com/office/officeart/2005/8/layout/orgChart1"/>
    <dgm:cxn modelId="{AFB0290F-47AB-4A61-8A2B-2F7E0D446E01}" type="presOf" srcId="{A839CCBE-914C-4297-8258-7A80FF43C6BC}" destId="{410FA757-3689-4A88-A4D1-E8964B2FD07F}" srcOrd="1" destOrd="0" presId="urn:microsoft.com/office/officeart/2005/8/layout/orgChart1"/>
    <dgm:cxn modelId="{33D5AF83-0AE6-40E8-B930-706765562633}" type="presOf" srcId="{EDE57B61-4219-47A0-B661-73A3B5AA5DAC}" destId="{9B7E5C9A-3CB8-491E-B985-6BEF380D5079}" srcOrd="0" destOrd="0" presId="urn:microsoft.com/office/officeart/2005/8/layout/orgChart1"/>
    <dgm:cxn modelId="{228457B7-C25D-41D9-802E-20ECB7CBC720}" srcId="{EDE57B61-4219-47A0-B661-73A3B5AA5DAC}" destId="{A839CCBE-914C-4297-8258-7A80FF43C6BC}" srcOrd="0" destOrd="0" parTransId="{28F971DC-E751-4EFB-B8D8-F14BA35065E9}" sibTransId="{0C406823-54B8-4CF0-9326-DF24B1E5A62E}"/>
    <dgm:cxn modelId="{0706DDCA-AC2D-4016-8AD7-1B1E34262E02}" type="presOf" srcId="{A839CCBE-914C-4297-8258-7A80FF43C6BC}" destId="{C73D121C-867E-42BD-A46C-BBEBC1D22DD7}" srcOrd="0" destOrd="0" presId="urn:microsoft.com/office/officeart/2005/8/layout/orgChart1"/>
    <dgm:cxn modelId="{106F0FC9-4FC0-46C8-BB63-D0C0A8EE06FF}" srcId="{A839CCBE-914C-4297-8258-7A80FF43C6BC}" destId="{E9683E01-59F2-4664-B12A-0B65D7B2BE92}" srcOrd="2" destOrd="0" parTransId="{9DEAF9E6-2262-4B3B-AD01-4D8C17574F2C}" sibTransId="{5488F3EB-B006-4FA5-A3C3-4115393584F5}"/>
    <dgm:cxn modelId="{3689057E-D1ED-48AA-8B49-EA94B9458B44}" type="presOf" srcId="{8B462FC1-ADC4-4F74-A0C9-C7E83FE44C81}" destId="{006E72C0-08CA-4FBD-B37F-F395D4BCAA50}" srcOrd="1" destOrd="0" presId="urn:microsoft.com/office/officeart/2005/8/layout/orgChart1"/>
    <dgm:cxn modelId="{F8AD98C4-0B60-450C-A4D8-32132CBA58B5}" type="presOf" srcId="{ADA6D970-367B-4A35-A89E-3F1DD6E2590C}" destId="{449F9BDA-D7EF-4287-851E-52DABFB100BA}" srcOrd="0" destOrd="0" presId="urn:microsoft.com/office/officeart/2005/8/layout/orgChart1"/>
    <dgm:cxn modelId="{CA69725F-044D-4A02-A1BF-151CC7505220}" srcId="{A839CCBE-914C-4297-8258-7A80FF43C6BC}" destId="{8B462FC1-ADC4-4F74-A0C9-C7E83FE44C81}" srcOrd="0" destOrd="0" parTransId="{ADA6D970-367B-4A35-A89E-3F1DD6E2590C}" sibTransId="{A8247054-41E2-4F96-AC31-70731C9CA2A8}"/>
    <dgm:cxn modelId="{88373CDB-460A-4EDF-9C91-0E7E65673FBD}" type="presOf" srcId="{E9683E01-59F2-4664-B12A-0B65D7B2BE92}" destId="{A71248FD-7F4B-4FC4-A5AC-80FF65B66CAB}" srcOrd="0" destOrd="0" presId="urn:microsoft.com/office/officeart/2005/8/layout/orgChart1"/>
    <dgm:cxn modelId="{6F18D8F0-FF4D-4F6B-9009-05597B9C7369}" srcId="{A839CCBE-914C-4297-8258-7A80FF43C6BC}" destId="{9FBE9CE2-E0FC-468B-B4C1-1A747D239602}" srcOrd="1" destOrd="0" parTransId="{A0A63C35-3FE3-414B-B652-E3FBC2FE1D48}" sibTransId="{06743E2C-05E7-4E6C-8B66-F8490647A209}"/>
    <dgm:cxn modelId="{06BA39BA-3CB6-4A74-BA7F-5B411A44F3A8}" type="presOf" srcId="{9FBE9CE2-E0FC-468B-B4C1-1A747D239602}" destId="{5771C194-1A8A-4512-A208-BFCC044764E9}" srcOrd="1" destOrd="0" presId="urn:microsoft.com/office/officeart/2005/8/layout/orgChart1"/>
    <dgm:cxn modelId="{15FD7D1B-801B-4EB6-A85B-9B3BEB7C05E2}" type="presOf" srcId="{E9683E01-59F2-4664-B12A-0B65D7B2BE92}" destId="{F8C4696E-C55D-4052-A954-3AD2D29CDD4E}" srcOrd="1" destOrd="0" presId="urn:microsoft.com/office/officeart/2005/8/layout/orgChart1"/>
    <dgm:cxn modelId="{F7527306-3891-41B2-9F09-120D965ADB80}" type="presParOf" srcId="{9B7E5C9A-3CB8-491E-B985-6BEF380D5079}" destId="{13122C94-629E-4C3F-9082-BD0635F04967}" srcOrd="0" destOrd="0" presId="urn:microsoft.com/office/officeart/2005/8/layout/orgChart1"/>
    <dgm:cxn modelId="{E58DB64C-E1D4-4F31-8DCA-963105667961}" type="presParOf" srcId="{13122C94-629E-4C3F-9082-BD0635F04967}" destId="{565C4472-F32D-487A-907B-CEF9F319751F}" srcOrd="0" destOrd="0" presId="urn:microsoft.com/office/officeart/2005/8/layout/orgChart1"/>
    <dgm:cxn modelId="{F868580D-E34E-42FC-A711-21500B0BDFC2}" type="presParOf" srcId="{565C4472-F32D-487A-907B-CEF9F319751F}" destId="{C73D121C-867E-42BD-A46C-BBEBC1D22DD7}" srcOrd="0" destOrd="0" presId="urn:microsoft.com/office/officeart/2005/8/layout/orgChart1"/>
    <dgm:cxn modelId="{BED83724-50C2-4113-B186-85302F43411F}" type="presParOf" srcId="{565C4472-F32D-487A-907B-CEF9F319751F}" destId="{410FA757-3689-4A88-A4D1-E8964B2FD07F}" srcOrd="1" destOrd="0" presId="urn:microsoft.com/office/officeart/2005/8/layout/orgChart1"/>
    <dgm:cxn modelId="{315EC70F-EBC5-42BC-9FE1-463F76178D3D}" type="presParOf" srcId="{13122C94-629E-4C3F-9082-BD0635F04967}" destId="{67A023E6-BE33-43DE-9F1E-264AC5FD9528}" srcOrd="1" destOrd="0" presId="urn:microsoft.com/office/officeart/2005/8/layout/orgChart1"/>
    <dgm:cxn modelId="{F31C94DD-4CA0-4745-BF34-D214ACB0E6A6}" type="presParOf" srcId="{67A023E6-BE33-43DE-9F1E-264AC5FD9528}" destId="{449F9BDA-D7EF-4287-851E-52DABFB100BA}" srcOrd="0" destOrd="0" presId="urn:microsoft.com/office/officeart/2005/8/layout/orgChart1"/>
    <dgm:cxn modelId="{9A8160DE-1422-49F7-9913-4F3F2231F49C}" type="presParOf" srcId="{67A023E6-BE33-43DE-9F1E-264AC5FD9528}" destId="{5A7ADDF1-F40D-4422-BE49-51AA974AAB23}" srcOrd="1" destOrd="0" presId="urn:microsoft.com/office/officeart/2005/8/layout/orgChart1"/>
    <dgm:cxn modelId="{C6609065-8615-4D1D-955F-C1A62A93E4C3}" type="presParOf" srcId="{5A7ADDF1-F40D-4422-BE49-51AA974AAB23}" destId="{16249049-F872-44F0-B4F4-234AD696F00E}" srcOrd="0" destOrd="0" presId="urn:microsoft.com/office/officeart/2005/8/layout/orgChart1"/>
    <dgm:cxn modelId="{4DC4408E-9F9E-4AA4-B70C-FA64F9D97AD9}" type="presParOf" srcId="{16249049-F872-44F0-B4F4-234AD696F00E}" destId="{81BE962A-C9AB-4221-9B18-2F7B0C30F567}" srcOrd="0" destOrd="0" presId="urn:microsoft.com/office/officeart/2005/8/layout/orgChart1"/>
    <dgm:cxn modelId="{1BB091D3-D927-4DA7-814C-6B49D899BAC7}" type="presParOf" srcId="{16249049-F872-44F0-B4F4-234AD696F00E}" destId="{006E72C0-08CA-4FBD-B37F-F395D4BCAA50}" srcOrd="1" destOrd="0" presId="urn:microsoft.com/office/officeart/2005/8/layout/orgChart1"/>
    <dgm:cxn modelId="{6B854F56-04B9-4139-89AD-EF454C5C9C4C}" type="presParOf" srcId="{5A7ADDF1-F40D-4422-BE49-51AA974AAB23}" destId="{BA3628B3-07DA-4B0C-995E-68BDF8165313}" srcOrd="1" destOrd="0" presId="urn:microsoft.com/office/officeart/2005/8/layout/orgChart1"/>
    <dgm:cxn modelId="{67CE811F-366C-40FE-B3C0-1808EA0BB66F}" type="presParOf" srcId="{5A7ADDF1-F40D-4422-BE49-51AA974AAB23}" destId="{E0C1C5E0-6064-414F-9013-525026D0C9A9}" srcOrd="2" destOrd="0" presId="urn:microsoft.com/office/officeart/2005/8/layout/orgChart1"/>
    <dgm:cxn modelId="{C8681A08-AEB2-413F-9196-AA96968CEDA7}" type="presParOf" srcId="{67A023E6-BE33-43DE-9F1E-264AC5FD9528}" destId="{E38EF4DF-6744-4465-B4BF-0D1C2143741B}" srcOrd="2" destOrd="0" presId="urn:microsoft.com/office/officeart/2005/8/layout/orgChart1"/>
    <dgm:cxn modelId="{1D388B75-1708-4A5C-9AC1-6BC9F3E435C3}" type="presParOf" srcId="{67A023E6-BE33-43DE-9F1E-264AC5FD9528}" destId="{A9EC1428-30FB-4BEA-8FFC-3B105C337147}" srcOrd="3" destOrd="0" presId="urn:microsoft.com/office/officeart/2005/8/layout/orgChart1"/>
    <dgm:cxn modelId="{CD721C1A-9AE5-4031-8B52-8CE55528C00C}" type="presParOf" srcId="{A9EC1428-30FB-4BEA-8FFC-3B105C337147}" destId="{603DAC8D-39BB-4413-AFFE-9C62477C288F}" srcOrd="0" destOrd="0" presId="urn:microsoft.com/office/officeart/2005/8/layout/orgChart1"/>
    <dgm:cxn modelId="{8CB7B44F-FA4A-4E13-8876-FBFF079FAFE0}" type="presParOf" srcId="{603DAC8D-39BB-4413-AFFE-9C62477C288F}" destId="{243219D7-204D-4C56-A7E5-42E1F314D4DB}" srcOrd="0" destOrd="0" presId="urn:microsoft.com/office/officeart/2005/8/layout/orgChart1"/>
    <dgm:cxn modelId="{66FFB106-5F09-4D57-8A58-B6DF91FE80AD}" type="presParOf" srcId="{603DAC8D-39BB-4413-AFFE-9C62477C288F}" destId="{5771C194-1A8A-4512-A208-BFCC044764E9}" srcOrd="1" destOrd="0" presId="urn:microsoft.com/office/officeart/2005/8/layout/orgChart1"/>
    <dgm:cxn modelId="{3532B10B-A085-4B36-9DF6-70143D75B991}" type="presParOf" srcId="{A9EC1428-30FB-4BEA-8FFC-3B105C337147}" destId="{653F4326-0FAA-4A2C-8E3A-E6009B4DD75D}" srcOrd="1" destOrd="0" presId="urn:microsoft.com/office/officeart/2005/8/layout/orgChart1"/>
    <dgm:cxn modelId="{4328A29C-C5CC-4DB8-8783-F02ACFA7A810}" type="presParOf" srcId="{A9EC1428-30FB-4BEA-8FFC-3B105C337147}" destId="{DC6B6513-B843-4DF8-8B54-B6D2C45A332E}" srcOrd="2" destOrd="0" presId="urn:microsoft.com/office/officeart/2005/8/layout/orgChart1"/>
    <dgm:cxn modelId="{930B6CE4-7318-4898-A438-DC29663F8E75}" type="presParOf" srcId="{67A023E6-BE33-43DE-9F1E-264AC5FD9528}" destId="{FC6B205A-716F-4666-B514-52B2D3344D2B}" srcOrd="4" destOrd="0" presId="urn:microsoft.com/office/officeart/2005/8/layout/orgChart1"/>
    <dgm:cxn modelId="{47D2A034-F90C-459B-B6D0-25F46E0B3D69}" type="presParOf" srcId="{67A023E6-BE33-43DE-9F1E-264AC5FD9528}" destId="{656DB5A9-ECBD-4805-B935-AC8F5098D9CA}" srcOrd="5" destOrd="0" presId="urn:microsoft.com/office/officeart/2005/8/layout/orgChart1"/>
    <dgm:cxn modelId="{B447225B-866D-4C4C-8388-895BDD12146B}" type="presParOf" srcId="{656DB5A9-ECBD-4805-B935-AC8F5098D9CA}" destId="{FD4D1D02-C9A8-4275-8EF1-2A1E4C98CF9D}" srcOrd="0" destOrd="0" presId="urn:microsoft.com/office/officeart/2005/8/layout/orgChart1"/>
    <dgm:cxn modelId="{FE125CDE-CD51-4C3B-98EE-BA1753922676}" type="presParOf" srcId="{FD4D1D02-C9A8-4275-8EF1-2A1E4C98CF9D}" destId="{A71248FD-7F4B-4FC4-A5AC-80FF65B66CAB}" srcOrd="0" destOrd="0" presId="urn:microsoft.com/office/officeart/2005/8/layout/orgChart1"/>
    <dgm:cxn modelId="{7E2A5F4B-A6E4-459B-9412-B7D941635280}" type="presParOf" srcId="{FD4D1D02-C9A8-4275-8EF1-2A1E4C98CF9D}" destId="{F8C4696E-C55D-4052-A954-3AD2D29CDD4E}" srcOrd="1" destOrd="0" presId="urn:microsoft.com/office/officeart/2005/8/layout/orgChart1"/>
    <dgm:cxn modelId="{FB810212-5120-472C-862A-9447F1DB6D08}" type="presParOf" srcId="{656DB5A9-ECBD-4805-B935-AC8F5098D9CA}" destId="{C5D41C43-5F09-4C3B-97EE-AE4BE3B8F4F0}" srcOrd="1" destOrd="0" presId="urn:microsoft.com/office/officeart/2005/8/layout/orgChart1"/>
    <dgm:cxn modelId="{989D4E41-1AD0-425F-B9FD-560739E4D26D}" type="presParOf" srcId="{656DB5A9-ECBD-4805-B935-AC8F5098D9CA}" destId="{8E1DD1B9-E58D-4B0B-8BF1-AE87A4B7DD67}" srcOrd="2" destOrd="0" presId="urn:microsoft.com/office/officeart/2005/8/layout/orgChart1"/>
    <dgm:cxn modelId="{AA024B03-4723-4B11-81B5-94C24E5F9395}" type="presParOf" srcId="{13122C94-629E-4C3F-9082-BD0635F04967}" destId="{C93BBFD1-0F15-44BB-93D3-D4EF52CE54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885FFA-2990-42FD-8368-51779A04E8F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994DB5-9FB0-4438-BD36-E70F6CC07F70}">
      <dgm:prSet phldrT="[Текст]" custT="1"/>
      <dgm:spPr/>
      <dgm:t>
        <a:bodyPr/>
        <a:lstStyle/>
        <a:p>
          <a:r>
            <a:rPr lang="ru-RU" sz="1600" dirty="0" smtClean="0"/>
            <a:t>ООО</a:t>
          </a:r>
          <a:endParaRPr lang="ru-RU" sz="1600" dirty="0"/>
        </a:p>
      </dgm:t>
    </dgm:pt>
    <dgm:pt modelId="{476693B3-264F-4623-A5CE-7867349279C6}" type="parTrans" cxnId="{5A4958F7-ADE5-4A91-982C-2A1AD89BF06C}">
      <dgm:prSet/>
      <dgm:spPr/>
      <dgm:t>
        <a:bodyPr/>
        <a:lstStyle/>
        <a:p>
          <a:endParaRPr lang="ru-RU" sz="700"/>
        </a:p>
      </dgm:t>
    </dgm:pt>
    <dgm:pt modelId="{79FA58CF-C50E-4DB0-978C-09AE7ED7043B}" type="sibTrans" cxnId="{5A4958F7-ADE5-4A91-982C-2A1AD89BF06C}">
      <dgm:prSet/>
      <dgm:spPr/>
      <dgm:t>
        <a:bodyPr/>
        <a:lstStyle/>
        <a:p>
          <a:endParaRPr lang="ru-RU" sz="700"/>
        </a:p>
      </dgm:t>
    </dgm:pt>
    <dgm:pt modelId="{791DB53E-DC32-49E0-8FD6-BABD744712B6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1</a:t>
          </a:r>
          <a:endParaRPr lang="ru-RU" sz="1000" dirty="0"/>
        </a:p>
      </dgm:t>
    </dgm:pt>
    <dgm:pt modelId="{2EB2F181-B9D9-4D64-8059-94B2C318EB42}" type="parTrans" cxnId="{319680E9-B3B1-4173-95CD-8A3BEDBC89B5}">
      <dgm:prSet/>
      <dgm:spPr/>
      <dgm:t>
        <a:bodyPr/>
        <a:lstStyle/>
        <a:p>
          <a:endParaRPr lang="ru-RU" sz="700"/>
        </a:p>
      </dgm:t>
    </dgm:pt>
    <dgm:pt modelId="{C7E7CDBD-99C9-413C-B515-69EEDB444D2F}" type="sibTrans" cxnId="{319680E9-B3B1-4173-95CD-8A3BEDBC89B5}">
      <dgm:prSet/>
      <dgm:spPr/>
      <dgm:t>
        <a:bodyPr/>
        <a:lstStyle/>
        <a:p>
          <a:endParaRPr lang="ru-RU" sz="700"/>
        </a:p>
      </dgm:t>
    </dgm:pt>
    <dgm:pt modelId="{61441EAF-DA11-4AAF-876E-B7DF9CCC4F78}">
      <dgm:prSet phldrT="[Текст]" custT="1"/>
      <dgm:spPr/>
      <dgm:t>
        <a:bodyPr/>
        <a:lstStyle/>
        <a:p>
          <a:r>
            <a:rPr lang="ru-RU" sz="1600" dirty="0" smtClean="0"/>
            <a:t>ВД</a:t>
          </a:r>
          <a:endParaRPr lang="ru-RU" sz="1600" dirty="0"/>
        </a:p>
      </dgm:t>
    </dgm:pt>
    <dgm:pt modelId="{DE4D84EC-5816-4012-831F-76970D36A30B}" type="parTrans" cxnId="{21AA58E7-EB87-49AB-AF86-43BC7D953DC0}">
      <dgm:prSet/>
      <dgm:spPr/>
      <dgm:t>
        <a:bodyPr/>
        <a:lstStyle/>
        <a:p>
          <a:endParaRPr lang="ru-RU" sz="700"/>
        </a:p>
      </dgm:t>
    </dgm:pt>
    <dgm:pt modelId="{7DB97F93-0A8F-4207-98BB-FA91DBA38016}" type="sibTrans" cxnId="{21AA58E7-EB87-49AB-AF86-43BC7D953DC0}">
      <dgm:prSet/>
      <dgm:spPr/>
      <dgm:t>
        <a:bodyPr/>
        <a:lstStyle/>
        <a:p>
          <a:endParaRPr lang="ru-RU" sz="700"/>
        </a:p>
      </dgm:t>
    </dgm:pt>
    <dgm:pt modelId="{FA843452-EDEB-4A7C-A32D-FE19B0E075D5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1</a:t>
          </a:r>
          <a:endParaRPr lang="ru-RU" sz="1000" dirty="0"/>
        </a:p>
      </dgm:t>
    </dgm:pt>
    <dgm:pt modelId="{10074F61-CC8D-43BE-826F-516B0E7AC9BC}" type="parTrans" cxnId="{DF5FC35C-1FC7-42B5-A614-EFC19CB51280}">
      <dgm:prSet/>
      <dgm:spPr/>
      <dgm:t>
        <a:bodyPr/>
        <a:lstStyle/>
        <a:p>
          <a:endParaRPr lang="ru-RU" sz="700"/>
        </a:p>
      </dgm:t>
    </dgm:pt>
    <dgm:pt modelId="{C82A926F-AADF-4224-9B89-AD799814A6DE}" type="sibTrans" cxnId="{DF5FC35C-1FC7-42B5-A614-EFC19CB51280}">
      <dgm:prSet/>
      <dgm:spPr/>
      <dgm:t>
        <a:bodyPr/>
        <a:lstStyle/>
        <a:p>
          <a:endParaRPr lang="ru-RU" sz="700"/>
        </a:p>
      </dgm:t>
    </dgm:pt>
    <dgm:pt modelId="{B84BDABB-4ADD-44AF-8E9C-9D330F8A90A8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2</a:t>
          </a:r>
          <a:endParaRPr lang="ru-RU" sz="1000" dirty="0"/>
        </a:p>
      </dgm:t>
    </dgm:pt>
    <dgm:pt modelId="{C5CDB187-3130-41C9-B5B2-56D20037D36D}" type="parTrans" cxnId="{8B81147C-4CFE-45CC-B495-E2C7A82230D6}">
      <dgm:prSet/>
      <dgm:spPr/>
      <dgm:t>
        <a:bodyPr/>
        <a:lstStyle/>
        <a:p>
          <a:endParaRPr lang="ru-RU" sz="700"/>
        </a:p>
      </dgm:t>
    </dgm:pt>
    <dgm:pt modelId="{A1969AB1-75E9-4A53-8B99-CF6B6800FCD8}" type="sibTrans" cxnId="{8B81147C-4CFE-45CC-B495-E2C7A82230D6}">
      <dgm:prSet/>
      <dgm:spPr/>
      <dgm:t>
        <a:bodyPr/>
        <a:lstStyle/>
        <a:p>
          <a:endParaRPr lang="ru-RU" sz="700"/>
        </a:p>
      </dgm:t>
    </dgm:pt>
    <dgm:pt modelId="{34F06AA5-D80E-4B4E-B2EB-3406278FCC6C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2</a:t>
          </a:r>
          <a:endParaRPr lang="ru-RU" sz="1000" dirty="0"/>
        </a:p>
      </dgm:t>
    </dgm:pt>
    <dgm:pt modelId="{294F32F9-E5FB-438C-89A2-FBD4FCAC40B6}" type="parTrans" cxnId="{AA315C3B-3AC6-4EBB-A1C2-890020FC4119}">
      <dgm:prSet/>
      <dgm:spPr/>
      <dgm:t>
        <a:bodyPr/>
        <a:lstStyle/>
        <a:p>
          <a:endParaRPr lang="ru-RU" sz="700"/>
        </a:p>
      </dgm:t>
    </dgm:pt>
    <dgm:pt modelId="{326813C0-A25F-413C-8F0C-9AC23E07758E}" type="sibTrans" cxnId="{AA315C3B-3AC6-4EBB-A1C2-890020FC4119}">
      <dgm:prSet/>
      <dgm:spPr/>
      <dgm:t>
        <a:bodyPr/>
        <a:lstStyle/>
        <a:p>
          <a:endParaRPr lang="ru-RU" sz="700"/>
        </a:p>
      </dgm:t>
    </dgm:pt>
    <dgm:pt modelId="{EC4BC311-6D75-4205-B88F-F99245D90363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…</a:t>
          </a:r>
          <a:endParaRPr lang="ru-RU" sz="1000" dirty="0"/>
        </a:p>
      </dgm:t>
    </dgm:pt>
    <dgm:pt modelId="{96B5A7A4-3A82-40B5-88C0-35B0548B5005}" type="parTrans" cxnId="{707369C4-99FA-4F4E-8BDE-69806F1FD41D}">
      <dgm:prSet/>
      <dgm:spPr/>
      <dgm:t>
        <a:bodyPr/>
        <a:lstStyle/>
        <a:p>
          <a:endParaRPr lang="ru-RU" sz="700"/>
        </a:p>
      </dgm:t>
    </dgm:pt>
    <dgm:pt modelId="{0C38DAD8-6372-4F98-A482-48E9F8914CA8}" type="sibTrans" cxnId="{707369C4-99FA-4F4E-8BDE-69806F1FD41D}">
      <dgm:prSet/>
      <dgm:spPr/>
      <dgm:t>
        <a:bodyPr/>
        <a:lstStyle/>
        <a:p>
          <a:endParaRPr lang="ru-RU" sz="700"/>
        </a:p>
      </dgm:t>
    </dgm:pt>
    <dgm:pt modelId="{A1DD7C29-BDB2-44E4-A42D-1330550C944E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…</a:t>
          </a:r>
          <a:endParaRPr lang="ru-RU" sz="1000" dirty="0"/>
        </a:p>
      </dgm:t>
    </dgm:pt>
    <dgm:pt modelId="{201279AA-890C-464C-A5C6-3DE63795E8CC}" type="parTrans" cxnId="{09ECC7FC-FF8D-45C3-949B-BE346E7F10FB}">
      <dgm:prSet/>
      <dgm:spPr/>
      <dgm:t>
        <a:bodyPr/>
        <a:lstStyle/>
        <a:p>
          <a:endParaRPr lang="ru-RU" sz="700"/>
        </a:p>
      </dgm:t>
    </dgm:pt>
    <dgm:pt modelId="{5005A5AB-28FF-4567-A0B9-3C12BB2755BD}" type="sibTrans" cxnId="{09ECC7FC-FF8D-45C3-949B-BE346E7F10FB}">
      <dgm:prSet/>
      <dgm:spPr/>
      <dgm:t>
        <a:bodyPr/>
        <a:lstStyle/>
        <a:p>
          <a:endParaRPr lang="ru-RU" sz="700"/>
        </a:p>
      </dgm:t>
    </dgm:pt>
    <dgm:pt modelId="{05A6E24B-E9BF-4071-B139-DABFAD098A3B}">
      <dgm:prSet phldrT="[Текст]" custT="1"/>
      <dgm:spPr/>
      <dgm:t>
        <a:bodyPr/>
        <a:lstStyle/>
        <a:p>
          <a:r>
            <a:rPr lang="ru-RU" sz="1600" dirty="0" smtClean="0"/>
            <a:t>ОДОД</a:t>
          </a:r>
          <a:endParaRPr lang="ru-RU" sz="1600" dirty="0"/>
        </a:p>
      </dgm:t>
    </dgm:pt>
    <dgm:pt modelId="{62128E63-B121-4CE8-9A7C-5DAA78E481E8}" type="parTrans" cxnId="{4F6D19BE-5EE6-42E9-B583-0BDEEC5C4515}">
      <dgm:prSet/>
      <dgm:spPr/>
      <dgm:t>
        <a:bodyPr/>
        <a:lstStyle/>
        <a:p>
          <a:endParaRPr lang="ru-RU" sz="700"/>
        </a:p>
      </dgm:t>
    </dgm:pt>
    <dgm:pt modelId="{64B8956B-8FE4-4A89-B33D-793CF978258C}" type="sibTrans" cxnId="{4F6D19BE-5EE6-42E9-B583-0BDEEC5C4515}">
      <dgm:prSet/>
      <dgm:spPr/>
      <dgm:t>
        <a:bodyPr/>
        <a:lstStyle/>
        <a:p>
          <a:endParaRPr lang="ru-RU" sz="700"/>
        </a:p>
      </dgm:t>
    </dgm:pt>
    <dgm:pt modelId="{53B044A9-2825-4B67-A297-D35F8C251A6D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Кружок 1</a:t>
          </a:r>
          <a:endParaRPr lang="ru-RU" sz="900" dirty="0"/>
        </a:p>
      </dgm:t>
    </dgm:pt>
    <dgm:pt modelId="{E15DC3D5-27E8-4F12-9B07-F78E21C21A40}" type="parTrans" cxnId="{ED44BF62-4D4B-498E-AEC7-963FFE494ADE}">
      <dgm:prSet/>
      <dgm:spPr/>
      <dgm:t>
        <a:bodyPr/>
        <a:lstStyle/>
        <a:p>
          <a:endParaRPr lang="ru-RU" sz="700"/>
        </a:p>
      </dgm:t>
    </dgm:pt>
    <dgm:pt modelId="{EF42A1C1-F830-47BA-B812-291E6A5A5794}" type="sibTrans" cxnId="{ED44BF62-4D4B-498E-AEC7-963FFE494ADE}">
      <dgm:prSet/>
      <dgm:spPr/>
      <dgm:t>
        <a:bodyPr/>
        <a:lstStyle/>
        <a:p>
          <a:endParaRPr lang="ru-RU" sz="700"/>
        </a:p>
      </dgm:t>
    </dgm:pt>
    <dgm:pt modelId="{800C43A5-B71C-416A-B292-8A2405B1F5D1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1</a:t>
          </a:r>
          <a:endParaRPr lang="ru-RU" sz="900" dirty="0"/>
        </a:p>
      </dgm:t>
    </dgm:pt>
    <dgm:pt modelId="{1A08E7D3-D854-4E8C-BB09-B5B28CD471A7}" type="parTrans" cxnId="{BEF7B27E-C0F8-4E62-8E67-AA0F21AE3566}">
      <dgm:prSet/>
      <dgm:spPr/>
      <dgm:t>
        <a:bodyPr/>
        <a:lstStyle/>
        <a:p>
          <a:endParaRPr lang="ru-RU" sz="700"/>
        </a:p>
      </dgm:t>
    </dgm:pt>
    <dgm:pt modelId="{F5DF3A97-06DA-45BB-9D31-20391989B15B}" type="sibTrans" cxnId="{BEF7B27E-C0F8-4E62-8E67-AA0F21AE3566}">
      <dgm:prSet/>
      <dgm:spPr/>
      <dgm:t>
        <a:bodyPr/>
        <a:lstStyle/>
        <a:p>
          <a:endParaRPr lang="ru-RU" sz="700"/>
        </a:p>
      </dgm:t>
    </dgm:pt>
    <dgm:pt modelId="{35A23ABE-5AFE-45AC-ABCF-591A25291826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…</a:t>
          </a:r>
          <a:endParaRPr lang="ru-RU" sz="900" dirty="0"/>
        </a:p>
      </dgm:t>
    </dgm:pt>
    <dgm:pt modelId="{788A3020-3B83-43EB-BAF9-1CC88F90D486}" type="parTrans" cxnId="{BF29FDE4-113D-46E7-957D-E19960BC2DAD}">
      <dgm:prSet/>
      <dgm:spPr/>
      <dgm:t>
        <a:bodyPr/>
        <a:lstStyle/>
        <a:p>
          <a:endParaRPr lang="ru-RU" sz="700"/>
        </a:p>
      </dgm:t>
    </dgm:pt>
    <dgm:pt modelId="{A69143EA-83B5-4F07-8885-52B6B4A82CDA}" type="sibTrans" cxnId="{BF29FDE4-113D-46E7-957D-E19960BC2DAD}">
      <dgm:prSet/>
      <dgm:spPr/>
      <dgm:t>
        <a:bodyPr/>
        <a:lstStyle/>
        <a:p>
          <a:endParaRPr lang="ru-RU" sz="700"/>
        </a:p>
      </dgm:t>
    </dgm:pt>
    <dgm:pt modelId="{CE8BDF49-12D4-4D3C-B876-AAE38990EDBF}" type="pres">
      <dgm:prSet presAssocID="{C0885FFA-2990-42FD-8368-51779A04E8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F7BE45-A66A-4038-8987-17AA69B96B46}" type="pres">
      <dgm:prSet presAssocID="{83994DB5-9FB0-4438-BD36-E70F6CC07F70}" presName="root" presStyleCnt="0"/>
      <dgm:spPr/>
    </dgm:pt>
    <dgm:pt modelId="{8F4A8A3C-47BF-45DB-B37B-EAAB84317711}" type="pres">
      <dgm:prSet presAssocID="{83994DB5-9FB0-4438-BD36-E70F6CC07F70}" presName="rootComposite" presStyleCnt="0"/>
      <dgm:spPr/>
    </dgm:pt>
    <dgm:pt modelId="{17A817F4-80D8-403F-B182-96BFB75450D7}" type="pres">
      <dgm:prSet presAssocID="{83994DB5-9FB0-4438-BD36-E70F6CC07F70}" presName="rootText" presStyleLbl="node1" presStyleIdx="0" presStyleCnt="3"/>
      <dgm:spPr/>
      <dgm:t>
        <a:bodyPr/>
        <a:lstStyle/>
        <a:p>
          <a:endParaRPr lang="ru-RU"/>
        </a:p>
      </dgm:t>
    </dgm:pt>
    <dgm:pt modelId="{5CAC48DE-C438-4E00-A620-27F38FE530E4}" type="pres">
      <dgm:prSet presAssocID="{83994DB5-9FB0-4438-BD36-E70F6CC07F70}" presName="rootConnector" presStyleLbl="node1" presStyleIdx="0" presStyleCnt="3"/>
      <dgm:spPr/>
      <dgm:t>
        <a:bodyPr/>
        <a:lstStyle/>
        <a:p>
          <a:endParaRPr lang="ru-RU"/>
        </a:p>
      </dgm:t>
    </dgm:pt>
    <dgm:pt modelId="{EC97DF97-BEE7-467E-8B32-5867AB8B40DA}" type="pres">
      <dgm:prSet presAssocID="{83994DB5-9FB0-4438-BD36-E70F6CC07F70}" presName="childShape" presStyleCnt="0"/>
      <dgm:spPr/>
    </dgm:pt>
    <dgm:pt modelId="{419B9760-712C-4576-8F3F-BE58286DC86E}" type="pres">
      <dgm:prSet presAssocID="{2EB2F181-B9D9-4D64-8059-94B2C318EB42}" presName="Name13" presStyleLbl="parChTrans1D2" presStyleIdx="0" presStyleCnt="9"/>
      <dgm:spPr/>
      <dgm:t>
        <a:bodyPr/>
        <a:lstStyle/>
        <a:p>
          <a:endParaRPr lang="ru-RU"/>
        </a:p>
      </dgm:t>
    </dgm:pt>
    <dgm:pt modelId="{61148A66-AA94-43FA-BD6F-12CC6D975146}" type="pres">
      <dgm:prSet presAssocID="{791DB53E-DC32-49E0-8FD6-BABD744712B6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CE1E1-885F-482A-9350-0084AD8933BC}" type="pres">
      <dgm:prSet presAssocID="{294F32F9-E5FB-438C-89A2-FBD4FCAC40B6}" presName="Name13" presStyleLbl="parChTrans1D2" presStyleIdx="1" presStyleCnt="9"/>
      <dgm:spPr/>
      <dgm:t>
        <a:bodyPr/>
        <a:lstStyle/>
        <a:p>
          <a:endParaRPr lang="ru-RU"/>
        </a:p>
      </dgm:t>
    </dgm:pt>
    <dgm:pt modelId="{48845359-C8D9-4BED-BDB4-D627854404F0}" type="pres">
      <dgm:prSet presAssocID="{34F06AA5-D80E-4B4E-B2EB-3406278FCC6C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F471B-C5D3-4EF8-B166-C014562AFB37}" type="pres">
      <dgm:prSet presAssocID="{201279AA-890C-464C-A5C6-3DE63795E8CC}" presName="Name13" presStyleLbl="parChTrans1D2" presStyleIdx="2" presStyleCnt="9"/>
      <dgm:spPr/>
      <dgm:t>
        <a:bodyPr/>
        <a:lstStyle/>
        <a:p>
          <a:endParaRPr lang="ru-RU"/>
        </a:p>
      </dgm:t>
    </dgm:pt>
    <dgm:pt modelId="{53AD56B3-9F76-4526-838D-4F551CF59B4E}" type="pres">
      <dgm:prSet presAssocID="{A1DD7C29-BDB2-44E4-A42D-1330550C944E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2AD17-2895-4D61-87F7-420727E3B566}" type="pres">
      <dgm:prSet presAssocID="{61441EAF-DA11-4AAF-876E-B7DF9CCC4F78}" presName="root" presStyleCnt="0"/>
      <dgm:spPr/>
    </dgm:pt>
    <dgm:pt modelId="{8C4C23C4-380F-462E-B3FF-05E12FFE5428}" type="pres">
      <dgm:prSet presAssocID="{61441EAF-DA11-4AAF-876E-B7DF9CCC4F78}" presName="rootComposite" presStyleCnt="0"/>
      <dgm:spPr/>
    </dgm:pt>
    <dgm:pt modelId="{580E3431-73CE-4FC0-B7D9-E95633086964}" type="pres">
      <dgm:prSet presAssocID="{61441EAF-DA11-4AAF-876E-B7DF9CCC4F78}" presName="rootText" presStyleLbl="node1" presStyleIdx="1" presStyleCnt="3"/>
      <dgm:spPr/>
      <dgm:t>
        <a:bodyPr/>
        <a:lstStyle/>
        <a:p>
          <a:endParaRPr lang="ru-RU"/>
        </a:p>
      </dgm:t>
    </dgm:pt>
    <dgm:pt modelId="{7169FB7E-B8CC-4CB2-9EE4-4404361F603C}" type="pres">
      <dgm:prSet presAssocID="{61441EAF-DA11-4AAF-876E-B7DF9CCC4F78}" presName="rootConnector" presStyleLbl="node1" presStyleIdx="1" presStyleCnt="3"/>
      <dgm:spPr/>
      <dgm:t>
        <a:bodyPr/>
        <a:lstStyle/>
        <a:p>
          <a:endParaRPr lang="ru-RU"/>
        </a:p>
      </dgm:t>
    </dgm:pt>
    <dgm:pt modelId="{01B3E104-87B5-42AB-8169-5B5AB74BDF80}" type="pres">
      <dgm:prSet presAssocID="{61441EAF-DA11-4AAF-876E-B7DF9CCC4F78}" presName="childShape" presStyleCnt="0"/>
      <dgm:spPr/>
    </dgm:pt>
    <dgm:pt modelId="{19006141-92CA-4826-BEA3-6150E2B9A95F}" type="pres">
      <dgm:prSet presAssocID="{10074F61-CC8D-43BE-826F-516B0E7AC9BC}" presName="Name13" presStyleLbl="parChTrans1D2" presStyleIdx="3" presStyleCnt="9"/>
      <dgm:spPr/>
      <dgm:t>
        <a:bodyPr/>
        <a:lstStyle/>
        <a:p>
          <a:endParaRPr lang="ru-RU"/>
        </a:p>
      </dgm:t>
    </dgm:pt>
    <dgm:pt modelId="{A1A2EEAF-9EB3-4B96-9866-54B9E98FEA67}" type="pres">
      <dgm:prSet presAssocID="{FA843452-EDEB-4A7C-A32D-FE19B0E075D5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5539D-657A-4C8F-909D-390C30E90801}" type="pres">
      <dgm:prSet presAssocID="{C5CDB187-3130-41C9-B5B2-56D20037D36D}" presName="Name13" presStyleLbl="parChTrans1D2" presStyleIdx="4" presStyleCnt="9"/>
      <dgm:spPr/>
      <dgm:t>
        <a:bodyPr/>
        <a:lstStyle/>
        <a:p>
          <a:endParaRPr lang="ru-RU"/>
        </a:p>
      </dgm:t>
    </dgm:pt>
    <dgm:pt modelId="{3D1A6751-D4B5-474F-8583-7A0D82A4DB5D}" type="pres">
      <dgm:prSet presAssocID="{B84BDABB-4ADD-44AF-8E9C-9D330F8A90A8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A47BD-3793-48F2-8D1F-F470355B524E}" type="pres">
      <dgm:prSet presAssocID="{96B5A7A4-3A82-40B5-88C0-35B0548B5005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68BC05E-6690-4803-86ED-491825F2B406}" type="pres">
      <dgm:prSet presAssocID="{EC4BC311-6D75-4205-B88F-F99245D90363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0A7D-ADE3-4C95-8B57-A81D0AAEEFDC}" type="pres">
      <dgm:prSet presAssocID="{05A6E24B-E9BF-4071-B139-DABFAD098A3B}" presName="root" presStyleCnt="0"/>
      <dgm:spPr/>
    </dgm:pt>
    <dgm:pt modelId="{68D47376-88C2-4475-A1D4-1F96C3D9B12A}" type="pres">
      <dgm:prSet presAssocID="{05A6E24B-E9BF-4071-B139-DABFAD098A3B}" presName="rootComposite" presStyleCnt="0"/>
      <dgm:spPr/>
    </dgm:pt>
    <dgm:pt modelId="{CCABB2E6-3C89-4871-BECF-FFA50C017C44}" type="pres">
      <dgm:prSet presAssocID="{05A6E24B-E9BF-4071-B139-DABFAD098A3B}" presName="rootText" presStyleLbl="node1" presStyleIdx="2" presStyleCnt="3"/>
      <dgm:spPr/>
      <dgm:t>
        <a:bodyPr/>
        <a:lstStyle/>
        <a:p>
          <a:endParaRPr lang="ru-RU"/>
        </a:p>
      </dgm:t>
    </dgm:pt>
    <dgm:pt modelId="{2C7B14BE-3D98-4358-8FB7-A1542DE5D105}" type="pres">
      <dgm:prSet presAssocID="{05A6E24B-E9BF-4071-B139-DABFAD098A3B}" presName="rootConnector" presStyleLbl="node1" presStyleIdx="2" presStyleCnt="3"/>
      <dgm:spPr/>
      <dgm:t>
        <a:bodyPr/>
        <a:lstStyle/>
        <a:p>
          <a:endParaRPr lang="ru-RU"/>
        </a:p>
      </dgm:t>
    </dgm:pt>
    <dgm:pt modelId="{086F28F1-76C9-4472-8E31-ADCC2DF3E05A}" type="pres">
      <dgm:prSet presAssocID="{05A6E24B-E9BF-4071-B139-DABFAD098A3B}" presName="childShape" presStyleCnt="0"/>
      <dgm:spPr/>
    </dgm:pt>
    <dgm:pt modelId="{31BF8000-9559-4DCC-A36B-7762B790C3D3}" type="pres">
      <dgm:prSet presAssocID="{E15DC3D5-27E8-4F12-9B07-F78E21C21A40}" presName="Name13" presStyleLbl="parChTrans1D2" presStyleIdx="6" presStyleCnt="9"/>
      <dgm:spPr/>
      <dgm:t>
        <a:bodyPr/>
        <a:lstStyle/>
        <a:p>
          <a:endParaRPr lang="ru-RU"/>
        </a:p>
      </dgm:t>
    </dgm:pt>
    <dgm:pt modelId="{135FE115-B4AC-42A1-B127-5B89D7C8EC20}" type="pres">
      <dgm:prSet presAssocID="{53B044A9-2825-4B67-A297-D35F8C251A6D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B95F1-DDB3-4E0A-82EA-0D1F4A7493B8}" type="pres">
      <dgm:prSet presAssocID="{1A08E7D3-D854-4E8C-BB09-B5B28CD471A7}" presName="Name13" presStyleLbl="parChTrans1D2" presStyleIdx="7" presStyleCnt="9"/>
      <dgm:spPr/>
      <dgm:t>
        <a:bodyPr/>
        <a:lstStyle/>
        <a:p>
          <a:endParaRPr lang="ru-RU"/>
        </a:p>
      </dgm:t>
    </dgm:pt>
    <dgm:pt modelId="{355AD3A3-1B89-4336-8B78-09391E438B45}" type="pres">
      <dgm:prSet presAssocID="{800C43A5-B71C-416A-B292-8A2405B1F5D1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25B98-6C0C-40EB-BE98-4560F1BF6762}" type="pres">
      <dgm:prSet presAssocID="{788A3020-3B83-43EB-BAF9-1CC88F90D486}" presName="Name13" presStyleLbl="parChTrans1D2" presStyleIdx="8" presStyleCnt="9"/>
      <dgm:spPr/>
      <dgm:t>
        <a:bodyPr/>
        <a:lstStyle/>
        <a:p>
          <a:endParaRPr lang="ru-RU"/>
        </a:p>
      </dgm:t>
    </dgm:pt>
    <dgm:pt modelId="{58DA6B1B-6A39-4B85-B2F5-307579E8B335}" type="pres">
      <dgm:prSet presAssocID="{35A23ABE-5AFE-45AC-ABCF-591A25291826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9B2C5-0949-49D9-A6B7-737018DE8DF2}" type="presOf" srcId="{34F06AA5-D80E-4B4E-B2EB-3406278FCC6C}" destId="{48845359-C8D9-4BED-BDB4-D627854404F0}" srcOrd="0" destOrd="0" presId="urn:microsoft.com/office/officeart/2005/8/layout/hierarchy3"/>
    <dgm:cxn modelId="{91E24676-EABC-480C-8732-B2649D576F4F}" type="presOf" srcId="{FA843452-EDEB-4A7C-A32D-FE19B0E075D5}" destId="{A1A2EEAF-9EB3-4B96-9866-54B9E98FEA67}" srcOrd="0" destOrd="0" presId="urn:microsoft.com/office/officeart/2005/8/layout/hierarchy3"/>
    <dgm:cxn modelId="{4F6D19BE-5EE6-42E9-B583-0BDEEC5C4515}" srcId="{C0885FFA-2990-42FD-8368-51779A04E8FB}" destId="{05A6E24B-E9BF-4071-B139-DABFAD098A3B}" srcOrd="2" destOrd="0" parTransId="{62128E63-B121-4CE8-9A7C-5DAA78E481E8}" sibTransId="{64B8956B-8FE4-4A89-B33D-793CF978258C}"/>
    <dgm:cxn modelId="{8B9F0F52-9055-4C73-8A11-2825866F1389}" type="presOf" srcId="{201279AA-890C-464C-A5C6-3DE63795E8CC}" destId="{291F471B-C5D3-4EF8-B166-C014562AFB37}" srcOrd="0" destOrd="0" presId="urn:microsoft.com/office/officeart/2005/8/layout/hierarchy3"/>
    <dgm:cxn modelId="{05E2A2AE-3FFF-425B-85D9-20DF6EB68FFA}" type="presOf" srcId="{EC4BC311-6D75-4205-B88F-F99245D90363}" destId="{A68BC05E-6690-4803-86ED-491825F2B406}" srcOrd="0" destOrd="0" presId="urn:microsoft.com/office/officeart/2005/8/layout/hierarchy3"/>
    <dgm:cxn modelId="{DE531304-B4F4-4F73-8781-A7D52895B9B4}" type="presOf" srcId="{C0885FFA-2990-42FD-8368-51779A04E8FB}" destId="{CE8BDF49-12D4-4D3C-B876-AAE38990EDBF}" srcOrd="0" destOrd="0" presId="urn:microsoft.com/office/officeart/2005/8/layout/hierarchy3"/>
    <dgm:cxn modelId="{43CD48BA-B615-433A-8CDF-2D59A3CD58E0}" type="presOf" srcId="{B84BDABB-4ADD-44AF-8E9C-9D330F8A90A8}" destId="{3D1A6751-D4B5-474F-8583-7A0D82A4DB5D}" srcOrd="0" destOrd="0" presId="urn:microsoft.com/office/officeart/2005/8/layout/hierarchy3"/>
    <dgm:cxn modelId="{BEF7B27E-C0F8-4E62-8E67-AA0F21AE3566}" srcId="{05A6E24B-E9BF-4071-B139-DABFAD098A3B}" destId="{800C43A5-B71C-416A-B292-8A2405B1F5D1}" srcOrd="1" destOrd="0" parTransId="{1A08E7D3-D854-4E8C-BB09-B5B28CD471A7}" sibTransId="{F5DF3A97-06DA-45BB-9D31-20391989B15B}"/>
    <dgm:cxn modelId="{DCEE8274-E23D-4438-A448-6221D024AB0C}" type="presOf" srcId="{05A6E24B-E9BF-4071-B139-DABFAD098A3B}" destId="{2C7B14BE-3D98-4358-8FB7-A1542DE5D105}" srcOrd="1" destOrd="0" presId="urn:microsoft.com/office/officeart/2005/8/layout/hierarchy3"/>
    <dgm:cxn modelId="{85DE7ABE-D5B5-44B7-BC33-2FCEF22D3BD3}" type="presOf" srcId="{791DB53E-DC32-49E0-8FD6-BABD744712B6}" destId="{61148A66-AA94-43FA-BD6F-12CC6D975146}" srcOrd="0" destOrd="0" presId="urn:microsoft.com/office/officeart/2005/8/layout/hierarchy3"/>
    <dgm:cxn modelId="{FCFC4AE1-2F07-4CFF-AA12-78F4BC4631E5}" type="presOf" srcId="{294F32F9-E5FB-438C-89A2-FBD4FCAC40B6}" destId="{63ACE1E1-885F-482A-9350-0084AD8933BC}" srcOrd="0" destOrd="0" presId="urn:microsoft.com/office/officeart/2005/8/layout/hierarchy3"/>
    <dgm:cxn modelId="{289E1840-9751-4066-B435-58808828CD1F}" type="presOf" srcId="{61441EAF-DA11-4AAF-876E-B7DF9CCC4F78}" destId="{580E3431-73CE-4FC0-B7D9-E95633086964}" srcOrd="0" destOrd="0" presId="urn:microsoft.com/office/officeart/2005/8/layout/hierarchy3"/>
    <dgm:cxn modelId="{D48E427D-C9F1-476F-B4B1-2E600021921F}" type="presOf" srcId="{96B5A7A4-3A82-40B5-88C0-35B0548B5005}" destId="{B26A47BD-3793-48F2-8D1F-F470355B524E}" srcOrd="0" destOrd="0" presId="urn:microsoft.com/office/officeart/2005/8/layout/hierarchy3"/>
    <dgm:cxn modelId="{DF5FC35C-1FC7-42B5-A614-EFC19CB51280}" srcId="{61441EAF-DA11-4AAF-876E-B7DF9CCC4F78}" destId="{FA843452-EDEB-4A7C-A32D-FE19B0E075D5}" srcOrd="0" destOrd="0" parTransId="{10074F61-CC8D-43BE-826F-516B0E7AC9BC}" sibTransId="{C82A926F-AADF-4224-9B89-AD799814A6DE}"/>
    <dgm:cxn modelId="{5A4958F7-ADE5-4A91-982C-2A1AD89BF06C}" srcId="{C0885FFA-2990-42FD-8368-51779A04E8FB}" destId="{83994DB5-9FB0-4438-BD36-E70F6CC07F70}" srcOrd="0" destOrd="0" parTransId="{476693B3-264F-4623-A5CE-7867349279C6}" sibTransId="{79FA58CF-C50E-4DB0-978C-09AE7ED7043B}"/>
    <dgm:cxn modelId="{A4053F51-5A2B-40AA-B025-86917F8A215D}" type="presOf" srcId="{83994DB5-9FB0-4438-BD36-E70F6CC07F70}" destId="{17A817F4-80D8-403F-B182-96BFB75450D7}" srcOrd="0" destOrd="0" presId="urn:microsoft.com/office/officeart/2005/8/layout/hierarchy3"/>
    <dgm:cxn modelId="{AA315C3B-3AC6-4EBB-A1C2-890020FC4119}" srcId="{83994DB5-9FB0-4438-BD36-E70F6CC07F70}" destId="{34F06AA5-D80E-4B4E-B2EB-3406278FCC6C}" srcOrd="1" destOrd="0" parTransId="{294F32F9-E5FB-438C-89A2-FBD4FCAC40B6}" sibTransId="{326813C0-A25F-413C-8F0C-9AC23E07758E}"/>
    <dgm:cxn modelId="{CB1A49AD-508C-4754-B440-AB7C56DC6441}" type="presOf" srcId="{C5CDB187-3130-41C9-B5B2-56D20037D36D}" destId="{EC65539D-657A-4C8F-909D-390C30E90801}" srcOrd="0" destOrd="0" presId="urn:microsoft.com/office/officeart/2005/8/layout/hierarchy3"/>
    <dgm:cxn modelId="{ED44BF62-4D4B-498E-AEC7-963FFE494ADE}" srcId="{05A6E24B-E9BF-4071-B139-DABFAD098A3B}" destId="{53B044A9-2825-4B67-A297-D35F8C251A6D}" srcOrd="0" destOrd="0" parTransId="{E15DC3D5-27E8-4F12-9B07-F78E21C21A40}" sibTransId="{EF42A1C1-F830-47BA-B812-291E6A5A5794}"/>
    <dgm:cxn modelId="{319680E9-B3B1-4173-95CD-8A3BEDBC89B5}" srcId="{83994DB5-9FB0-4438-BD36-E70F6CC07F70}" destId="{791DB53E-DC32-49E0-8FD6-BABD744712B6}" srcOrd="0" destOrd="0" parTransId="{2EB2F181-B9D9-4D64-8059-94B2C318EB42}" sibTransId="{C7E7CDBD-99C9-413C-B515-69EEDB444D2F}"/>
    <dgm:cxn modelId="{6C9F17BD-A688-4BF6-802E-1BFCC0661998}" type="presOf" srcId="{800C43A5-B71C-416A-B292-8A2405B1F5D1}" destId="{355AD3A3-1B89-4336-8B78-09391E438B45}" srcOrd="0" destOrd="0" presId="urn:microsoft.com/office/officeart/2005/8/layout/hierarchy3"/>
    <dgm:cxn modelId="{9D6983A1-D9B6-4EA3-B29E-FF20D827132C}" type="presOf" srcId="{61441EAF-DA11-4AAF-876E-B7DF9CCC4F78}" destId="{7169FB7E-B8CC-4CB2-9EE4-4404361F603C}" srcOrd="1" destOrd="0" presId="urn:microsoft.com/office/officeart/2005/8/layout/hierarchy3"/>
    <dgm:cxn modelId="{D9ED51F9-9E6E-4BD4-91D1-581EE357F117}" type="presOf" srcId="{A1DD7C29-BDB2-44E4-A42D-1330550C944E}" destId="{53AD56B3-9F76-4526-838D-4F551CF59B4E}" srcOrd="0" destOrd="0" presId="urn:microsoft.com/office/officeart/2005/8/layout/hierarchy3"/>
    <dgm:cxn modelId="{CD753CC7-FF4A-4DDB-9DA3-67975AFB3DFB}" type="presOf" srcId="{2EB2F181-B9D9-4D64-8059-94B2C318EB42}" destId="{419B9760-712C-4576-8F3F-BE58286DC86E}" srcOrd="0" destOrd="0" presId="urn:microsoft.com/office/officeart/2005/8/layout/hierarchy3"/>
    <dgm:cxn modelId="{6A76DEA1-CC38-4F44-A53E-FE9C1241E3C4}" type="presOf" srcId="{E15DC3D5-27E8-4F12-9B07-F78E21C21A40}" destId="{31BF8000-9559-4DCC-A36B-7762B790C3D3}" srcOrd="0" destOrd="0" presId="urn:microsoft.com/office/officeart/2005/8/layout/hierarchy3"/>
    <dgm:cxn modelId="{7359F2DE-DE91-4F56-B289-B0F8720DDAB4}" type="presOf" srcId="{1A08E7D3-D854-4E8C-BB09-B5B28CD471A7}" destId="{4A5B95F1-DDB3-4E0A-82EA-0D1F4A7493B8}" srcOrd="0" destOrd="0" presId="urn:microsoft.com/office/officeart/2005/8/layout/hierarchy3"/>
    <dgm:cxn modelId="{0615869B-AF9B-4DE2-B882-C874E104CA88}" type="presOf" srcId="{10074F61-CC8D-43BE-826F-516B0E7AC9BC}" destId="{19006141-92CA-4826-BEA3-6150E2B9A95F}" srcOrd="0" destOrd="0" presId="urn:microsoft.com/office/officeart/2005/8/layout/hierarchy3"/>
    <dgm:cxn modelId="{0A58C38F-C052-4618-9CA1-9B9A38DB8634}" type="presOf" srcId="{788A3020-3B83-43EB-BAF9-1CC88F90D486}" destId="{BAC25B98-6C0C-40EB-BE98-4560F1BF6762}" srcOrd="0" destOrd="0" presId="urn:microsoft.com/office/officeart/2005/8/layout/hierarchy3"/>
    <dgm:cxn modelId="{A827D723-F9C9-43AA-BB90-C636FDD33DB3}" type="presOf" srcId="{83994DB5-9FB0-4438-BD36-E70F6CC07F70}" destId="{5CAC48DE-C438-4E00-A620-27F38FE530E4}" srcOrd="1" destOrd="0" presId="urn:microsoft.com/office/officeart/2005/8/layout/hierarchy3"/>
    <dgm:cxn modelId="{1A671846-C481-460B-80B6-26CC4B606953}" type="presOf" srcId="{05A6E24B-E9BF-4071-B139-DABFAD098A3B}" destId="{CCABB2E6-3C89-4871-BECF-FFA50C017C44}" srcOrd="0" destOrd="0" presId="urn:microsoft.com/office/officeart/2005/8/layout/hierarchy3"/>
    <dgm:cxn modelId="{318A0AB5-4FD9-482C-91C8-6A23DEA24C24}" type="presOf" srcId="{35A23ABE-5AFE-45AC-ABCF-591A25291826}" destId="{58DA6B1B-6A39-4B85-B2F5-307579E8B335}" srcOrd="0" destOrd="0" presId="urn:microsoft.com/office/officeart/2005/8/layout/hierarchy3"/>
    <dgm:cxn modelId="{09ECC7FC-FF8D-45C3-949B-BE346E7F10FB}" srcId="{83994DB5-9FB0-4438-BD36-E70F6CC07F70}" destId="{A1DD7C29-BDB2-44E4-A42D-1330550C944E}" srcOrd="2" destOrd="0" parTransId="{201279AA-890C-464C-A5C6-3DE63795E8CC}" sibTransId="{5005A5AB-28FF-4567-A0B9-3C12BB2755BD}"/>
    <dgm:cxn modelId="{8B81147C-4CFE-45CC-B495-E2C7A82230D6}" srcId="{61441EAF-DA11-4AAF-876E-B7DF9CCC4F78}" destId="{B84BDABB-4ADD-44AF-8E9C-9D330F8A90A8}" srcOrd="1" destOrd="0" parTransId="{C5CDB187-3130-41C9-B5B2-56D20037D36D}" sibTransId="{A1969AB1-75E9-4A53-8B99-CF6B6800FCD8}"/>
    <dgm:cxn modelId="{21AA58E7-EB87-49AB-AF86-43BC7D953DC0}" srcId="{C0885FFA-2990-42FD-8368-51779A04E8FB}" destId="{61441EAF-DA11-4AAF-876E-B7DF9CCC4F78}" srcOrd="1" destOrd="0" parTransId="{DE4D84EC-5816-4012-831F-76970D36A30B}" sibTransId="{7DB97F93-0A8F-4207-98BB-FA91DBA38016}"/>
    <dgm:cxn modelId="{194713B1-6E09-4658-812B-A3E266CEDE03}" type="presOf" srcId="{53B044A9-2825-4B67-A297-D35F8C251A6D}" destId="{135FE115-B4AC-42A1-B127-5B89D7C8EC20}" srcOrd="0" destOrd="0" presId="urn:microsoft.com/office/officeart/2005/8/layout/hierarchy3"/>
    <dgm:cxn modelId="{BF29FDE4-113D-46E7-957D-E19960BC2DAD}" srcId="{05A6E24B-E9BF-4071-B139-DABFAD098A3B}" destId="{35A23ABE-5AFE-45AC-ABCF-591A25291826}" srcOrd="2" destOrd="0" parTransId="{788A3020-3B83-43EB-BAF9-1CC88F90D486}" sibTransId="{A69143EA-83B5-4F07-8885-52B6B4A82CDA}"/>
    <dgm:cxn modelId="{707369C4-99FA-4F4E-8BDE-69806F1FD41D}" srcId="{61441EAF-DA11-4AAF-876E-B7DF9CCC4F78}" destId="{EC4BC311-6D75-4205-B88F-F99245D90363}" srcOrd="2" destOrd="0" parTransId="{96B5A7A4-3A82-40B5-88C0-35B0548B5005}" sibTransId="{0C38DAD8-6372-4F98-A482-48E9F8914CA8}"/>
    <dgm:cxn modelId="{5C65BFFD-C95D-4B62-95AA-198FC745229C}" type="presParOf" srcId="{CE8BDF49-12D4-4D3C-B876-AAE38990EDBF}" destId="{EBF7BE45-A66A-4038-8987-17AA69B96B46}" srcOrd="0" destOrd="0" presId="urn:microsoft.com/office/officeart/2005/8/layout/hierarchy3"/>
    <dgm:cxn modelId="{DA4B1CF2-EF64-499A-9E06-04FDBB170757}" type="presParOf" srcId="{EBF7BE45-A66A-4038-8987-17AA69B96B46}" destId="{8F4A8A3C-47BF-45DB-B37B-EAAB84317711}" srcOrd="0" destOrd="0" presId="urn:microsoft.com/office/officeart/2005/8/layout/hierarchy3"/>
    <dgm:cxn modelId="{728375E0-4FD3-492A-AC5A-03C6A555153C}" type="presParOf" srcId="{8F4A8A3C-47BF-45DB-B37B-EAAB84317711}" destId="{17A817F4-80D8-403F-B182-96BFB75450D7}" srcOrd="0" destOrd="0" presId="urn:microsoft.com/office/officeart/2005/8/layout/hierarchy3"/>
    <dgm:cxn modelId="{C68AE216-5ABC-4295-B603-D217FB71F3AE}" type="presParOf" srcId="{8F4A8A3C-47BF-45DB-B37B-EAAB84317711}" destId="{5CAC48DE-C438-4E00-A620-27F38FE530E4}" srcOrd="1" destOrd="0" presId="urn:microsoft.com/office/officeart/2005/8/layout/hierarchy3"/>
    <dgm:cxn modelId="{86D274A1-FA48-44CC-992B-A1EE38E346C4}" type="presParOf" srcId="{EBF7BE45-A66A-4038-8987-17AA69B96B46}" destId="{EC97DF97-BEE7-467E-8B32-5867AB8B40DA}" srcOrd="1" destOrd="0" presId="urn:microsoft.com/office/officeart/2005/8/layout/hierarchy3"/>
    <dgm:cxn modelId="{B45A173A-7569-4AA4-825F-5D604E551EE6}" type="presParOf" srcId="{EC97DF97-BEE7-467E-8B32-5867AB8B40DA}" destId="{419B9760-712C-4576-8F3F-BE58286DC86E}" srcOrd="0" destOrd="0" presId="urn:microsoft.com/office/officeart/2005/8/layout/hierarchy3"/>
    <dgm:cxn modelId="{6234DC37-5F0D-43C1-BCD0-CC4EEEF105C8}" type="presParOf" srcId="{EC97DF97-BEE7-467E-8B32-5867AB8B40DA}" destId="{61148A66-AA94-43FA-BD6F-12CC6D975146}" srcOrd="1" destOrd="0" presId="urn:microsoft.com/office/officeart/2005/8/layout/hierarchy3"/>
    <dgm:cxn modelId="{87373889-0932-45B9-ADFA-167E9DDD8373}" type="presParOf" srcId="{EC97DF97-BEE7-467E-8B32-5867AB8B40DA}" destId="{63ACE1E1-885F-482A-9350-0084AD8933BC}" srcOrd="2" destOrd="0" presId="urn:microsoft.com/office/officeart/2005/8/layout/hierarchy3"/>
    <dgm:cxn modelId="{C3F88CD3-584E-4F9B-AD36-358D13450344}" type="presParOf" srcId="{EC97DF97-BEE7-467E-8B32-5867AB8B40DA}" destId="{48845359-C8D9-4BED-BDB4-D627854404F0}" srcOrd="3" destOrd="0" presId="urn:microsoft.com/office/officeart/2005/8/layout/hierarchy3"/>
    <dgm:cxn modelId="{2979758C-B574-4B7C-B8BA-5183132A0315}" type="presParOf" srcId="{EC97DF97-BEE7-467E-8B32-5867AB8B40DA}" destId="{291F471B-C5D3-4EF8-B166-C014562AFB37}" srcOrd="4" destOrd="0" presId="urn:microsoft.com/office/officeart/2005/8/layout/hierarchy3"/>
    <dgm:cxn modelId="{1047F327-AB99-4231-B246-10900421A48E}" type="presParOf" srcId="{EC97DF97-BEE7-467E-8B32-5867AB8B40DA}" destId="{53AD56B3-9F76-4526-838D-4F551CF59B4E}" srcOrd="5" destOrd="0" presId="urn:microsoft.com/office/officeart/2005/8/layout/hierarchy3"/>
    <dgm:cxn modelId="{9103F8D1-7C52-4B56-BFEA-3C32C7ABADEA}" type="presParOf" srcId="{CE8BDF49-12D4-4D3C-B876-AAE38990EDBF}" destId="{3E42AD17-2895-4D61-87F7-420727E3B566}" srcOrd="1" destOrd="0" presId="urn:microsoft.com/office/officeart/2005/8/layout/hierarchy3"/>
    <dgm:cxn modelId="{F3D7871C-5842-4A42-A1F0-9DB4C83D5C38}" type="presParOf" srcId="{3E42AD17-2895-4D61-87F7-420727E3B566}" destId="{8C4C23C4-380F-462E-B3FF-05E12FFE5428}" srcOrd="0" destOrd="0" presId="urn:microsoft.com/office/officeart/2005/8/layout/hierarchy3"/>
    <dgm:cxn modelId="{99DB1AFA-32AA-4A2E-B6C5-282F2869B971}" type="presParOf" srcId="{8C4C23C4-380F-462E-B3FF-05E12FFE5428}" destId="{580E3431-73CE-4FC0-B7D9-E95633086964}" srcOrd="0" destOrd="0" presId="urn:microsoft.com/office/officeart/2005/8/layout/hierarchy3"/>
    <dgm:cxn modelId="{93326876-E7CE-4950-8069-1CBB5A5F816F}" type="presParOf" srcId="{8C4C23C4-380F-462E-B3FF-05E12FFE5428}" destId="{7169FB7E-B8CC-4CB2-9EE4-4404361F603C}" srcOrd="1" destOrd="0" presId="urn:microsoft.com/office/officeart/2005/8/layout/hierarchy3"/>
    <dgm:cxn modelId="{4C0B1FEE-76F2-4A0C-87E0-86010391E4F8}" type="presParOf" srcId="{3E42AD17-2895-4D61-87F7-420727E3B566}" destId="{01B3E104-87B5-42AB-8169-5B5AB74BDF80}" srcOrd="1" destOrd="0" presId="urn:microsoft.com/office/officeart/2005/8/layout/hierarchy3"/>
    <dgm:cxn modelId="{DFAAEBF2-BCC8-41E8-B6DF-8A9C792FEF5A}" type="presParOf" srcId="{01B3E104-87B5-42AB-8169-5B5AB74BDF80}" destId="{19006141-92CA-4826-BEA3-6150E2B9A95F}" srcOrd="0" destOrd="0" presId="urn:microsoft.com/office/officeart/2005/8/layout/hierarchy3"/>
    <dgm:cxn modelId="{548F4A35-4EBA-4821-85C9-F582710C0B36}" type="presParOf" srcId="{01B3E104-87B5-42AB-8169-5B5AB74BDF80}" destId="{A1A2EEAF-9EB3-4B96-9866-54B9E98FEA67}" srcOrd="1" destOrd="0" presId="urn:microsoft.com/office/officeart/2005/8/layout/hierarchy3"/>
    <dgm:cxn modelId="{2D29D5AA-E22B-4AFC-BBDA-B9419171FC02}" type="presParOf" srcId="{01B3E104-87B5-42AB-8169-5B5AB74BDF80}" destId="{EC65539D-657A-4C8F-909D-390C30E90801}" srcOrd="2" destOrd="0" presId="urn:microsoft.com/office/officeart/2005/8/layout/hierarchy3"/>
    <dgm:cxn modelId="{8A8B3021-485A-4A73-8418-EDD81624AE8E}" type="presParOf" srcId="{01B3E104-87B5-42AB-8169-5B5AB74BDF80}" destId="{3D1A6751-D4B5-474F-8583-7A0D82A4DB5D}" srcOrd="3" destOrd="0" presId="urn:microsoft.com/office/officeart/2005/8/layout/hierarchy3"/>
    <dgm:cxn modelId="{FE55943C-5F5A-41F2-A024-2C35AB1C6B83}" type="presParOf" srcId="{01B3E104-87B5-42AB-8169-5B5AB74BDF80}" destId="{B26A47BD-3793-48F2-8D1F-F470355B524E}" srcOrd="4" destOrd="0" presId="urn:microsoft.com/office/officeart/2005/8/layout/hierarchy3"/>
    <dgm:cxn modelId="{8253D961-44A8-4881-8488-DC8AB3FDBFC0}" type="presParOf" srcId="{01B3E104-87B5-42AB-8169-5B5AB74BDF80}" destId="{A68BC05E-6690-4803-86ED-491825F2B406}" srcOrd="5" destOrd="0" presId="urn:microsoft.com/office/officeart/2005/8/layout/hierarchy3"/>
    <dgm:cxn modelId="{43A5B478-5965-4C61-A544-1AB0184C0AE4}" type="presParOf" srcId="{CE8BDF49-12D4-4D3C-B876-AAE38990EDBF}" destId="{7FCE0A7D-ADE3-4C95-8B57-A81D0AAEEFDC}" srcOrd="2" destOrd="0" presId="urn:microsoft.com/office/officeart/2005/8/layout/hierarchy3"/>
    <dgm:cxn modelId="{42C802E4-5B9B-444E-97F8-C9E35B3D05A7}" type="presParOf" srcId="{7FCE0A7D-ADE3-4C95-8B57-A81D0AAEEFDC}" destId="{68D47376-88C2-4475-A1D4-1F96C3D9B12A}" srcOrd="0" destOrd="0" presId="urn:microsoft.com/office/officeart/2005/8/layout/hierarchy3"/>
    <dgm:cxn modelId="{772A1D6B-3AFA-4401-A0C0-FFD2AE5E945B}" type="presParOf" srcId="{68D47376-88C2-4475-A1D4-1F96C3D9B12A}" destId="{CCABB2E6-3C89-4871-BECF-FFA50C017C44}" srcOrd="0" destOrd="0" presId="urn:microsoft.com/office/officeart/2005/8/layout/hierarchy3"/>
    <dgm:cxn modelId="{5A8A509D-A3FE-4E8E-8C98-60DFB04AC55E}" type="presParOf" srcId="{68D47376-88C2-4475-A1D4-1F96C3D9B12A}" destId="{2C7B14BE-3D98-4358-8FB7-A1542DE5D105}" srcOrd="1" destOrd="0" presId="urn:microsoft.com/office/officeart/2005/8/layout/hierarchy3"/>
    <dgm:cxn modelId="{AAB74D4A-DCFD-46D5-9EA7-74A14ED19C76}" type="presParOf" srcId="{7FCE0A7D-ADE3-4C95-8B57-A81D0AAEEFDC}" destId="{086F28F1-76C9-4472-8E31-ADCC2DF3E05A}" srcOrd="1" destOrd="0" presId="urn:microsoft.com/office/officeart/2005/8/layout/hierarchy3"/>
    <dgm:cxn modelId="{DCBFB962-5552-40D2-B11F-FB19D7EC70A3}" type="presParOf" srcId="{086F28F1-76C9-4472-8E31-ADCC2DF3E05A}" destId="{31BF8000-9559-4DCC-A36B-7762B790C3D3}" srcOrd="0" destOrd="0" presId="urn:microsoft.com/office/officeart/2005/8/layout/hierarchy3"/>
    <dgm:cxn modelId="{D3012DF0-41AB-452E-A4EC-E47FA7536FF2}" type="presParOf" srcId="{086F28F1-76C9-4472-8E31-ADCC2DF3E05A}" destId="{135FE115-B4AC-42A1-B127-5B89D7C8EC20}" srcOrd="1" destOrd="0" presId="urn:microsoft.com/office/officeart/2005/8/layout/hierarchy3"/>
    <dgm:cxn modelId="{374FDF8F-7E69-4B88-96FA-02301BADB221}" type="presParOf" srcId="{086F28F1-76C9-4472-8E31-ADCC2DF3E05A}" destId="{4A5B95F1-DDB3-4E0A-82EA-0D1F4A7493B8}" srcOrd="2" destOrd="0" presId="urn:microsoft.com/office/officeart/2005/8/layout/hierarchy3"/>
    <dgm:cxn modelId="{CCB67736-2F11-452E-A6CD-080BD127DE27}" type="presParOf" srcId="{086F28F1-76C9-4472-8E31-ADCC2DF3E05A}" destId="{355AD3A3-1B89-4336-8B78-09391E438B45}" srcOrd="3" destOrd="0" presId="urn:microsoft.com/office/officeart/2005/8/layout/hierarchy3"/>
    <dgm:cxn modelId="{48E1CE24-3FD6-4E99-B261-52BF32D3434A}" type="presParOf" srcId="{086F28F1-76C9-4472-8E31-ADCC2DF3E05A}" destId="{BAC25B98-6C0C-40EB-BE98-4560F1BF6762}" srcOrd="4" destOrd="0" presId="urn:microsoft.com/office/officeart/2005/8/layout/hierarchy3"/>
    <dgm:cxn modelId="{DB192D3E-C832-4CD2-992B-BADBB898AA46}" type="presParOf" srcId="{086F28F1-76C9-4472-8E31-ADCC2DF3E05A}" destId="{58DA6B1B-6A39-4B85-B2F5-307579E8B33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885FFA-2990-42FD-8368-51779A04E8F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994DB5-9FB0-4438-BD36-E70F6CC07F70}">
      <dgm:prSet phldrT="[Текст]" custT="1"/>
      <dgm:spPr/>
      <dgm:t>
        <a:bodyPr/>
        <a:lstStyle/>
        <a:p>
          <a:r>
            <a:rPr lang="ru-RU" sz="1600" dirty="0" smtClean="0"/>
            <a:t>ООО</a:t>
          </a:r>
          <a:endParaRPr lang="ru-RU" sz="1600" dirty="0"/>
        </a:p>
      </dgm:t>
    </dgm:pt>
    <dgm:pt modelId="{476693B3-264F-4623-A5CE-7867349279C6}" type="parTrans" cxnId="{5A4958F7-ADE5-4A91-982C-2A1AD89BF06C}">
      <dgm:prSet/>
      <dgm:spPr/>
      <dgm:t>
        <a:bodyPr/>
        <a:lstStyle/>
        <a:p>
          <a:endParaRPr lang="ru-RU" sz="700"/>
        </a:p>
      </dgm:t>
    </dgm:pt>
    <dgm:pt modelId="{79FA58CF-C50E-4DB0-978C-09AE7ED7043B}" type="sibTrans" cxnId="{5A4958F7-ADE5-4A91-982C-2A1AD89BF06C}">
      <dgm:prSet/>
      <dgm:spPr/>
      <dgm:t>
        <a:bodyPr/>
        <a:lstStyle/>
        <a:p>
          <a:endParaRPr lang="ru-RU" sz="700"/>
        </a:p>
      </dgm:t>
    </dgm:pt>
    <dgm:pt modelId="{791DB53E-DC32-49E0-8FD6-BABD744712B6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1</a:t>
          </a:r>
          <a:endParaRPr lang="ru-RU" sz="1000" dirty="0"/>
        </a:p>
      </dgm:t>
    </dgm:pt>
    <dgm:pt modelId="{2EB2F181-B9D9-4D64-8059-94B2C318EB42}" type="parTrans" cxnId="{319680E9-B3B1-4173-95CD-8A3BEDBC89B5}">
      <dgm:prSet/>
      <dgm:spPr/>
      <dgm:t>
        <a:bodyPr/>
        <a:lstStyle/>
        <a:p>
          <a:endParaRPr lang="ru-RU" sz="700"/>
        </a:p>
      </dgm:t>
    </dgm:pt>
    <dgm:pt modelId="{C7E7CDBD-99C9-413C-B515-69EEDB444D2F}" type="sibTrans" cxnId="{319680E9-B3B1-4173-95CD-8A3BEDBC89B5}">
      <dgm:prSet/>
      <dgm:spPr/>
      <dgm:t>
        <a:bodyPr/>
        <a:lstStyle/>
        <a:p>
          <a:endParaRPr lang="ru-RU" sz="700"/>
        </a:p>
      </dgm:t>
    </dgm:pt>
    <dgm:pt modelId="{61441EAF-DA11-4AAF-876E-B7DF9CCC4F78}">
      <dgm:prSet phldrT="[Текст]" custT="1"/>
      <dgm:spPr/>
      <dgm:t>
        <a:bodyPr/>
        <a:lstStyle/>
        <a:p>
          <a:r>
            <a:rPr lang="ru-RU" sz="1600" dirty="0" smtClean="0"/>
            <a:t>ВД</a:t>
          </a:r>
          <a:endParaRPr lang="ru-RU" sz="1600" dirty="0"/>
        </a:p>
      </dgm:t>
    </dgm:pt>
    <dgm:pt modelId="{DE4D84EC-5816-4012-831F-76970D36A30B}" type="parTrans" cxnId="{21AA58E7-EB87-49AB-AF86-43BC7D953DC0}">
      <dgm:prSet/>
      <dgm:spPr/>
      <dgm:t>
        <a:bodyPr/>
        <a:lstStyle/>
        <a:p>
          <a:endParaRPr lang="ru-RU" sz="700"/>
        </a:p>
      </dgm:t>
    </dgm:pt>
    <dgm:pt modelId="{7DB97F93-0A8F-4207-98BB-FA91DBA38016}" type="sibTrans" cxnId="{21AA58E7-EB87-49AB-AF86-43BC7D953DC0}">
      <dgm:prSet/>
      <dgm:spPr/>
      <dgm:t>
        <a:bodyPr/>
        <a:lstStyle/>
        <a:p>
          <a:endParaRPr lang="ru-RU" sz="700"/>
        </a:p>
      </dgm:t>
    </dgm:pt>
    <dgm:pt modelId="{FA843452-EDEB-4A7C-A32D-FE19B0E075D5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1</a:t>
          </a:r>
          <a:endParaRPr lang="ru-RU" sz="1000" dirty="0"/>
        </a:p>
      </dgm:t>
    </dgm:pt>
    <dgm:pt modelId="{10074F61-CC8D-43BE-826F-516B0E7AC9BC}" type="parTrans" cxnId="{DF5FC35C-1FC7-42B5-A614-EFC19CB51280}">
      <dgm:prSet/>
      <dgm:spPr/>
      <dgm:t>
        <a:bodyPr/>
        <a:lstStyle/>
        <a:p>
          <a:endParaRPr lang="ru-RU" sz="700"/>
        </a:p>
      </dgm:t>
    </dgm:pt>
    <dgm:pt modelId="{C82A926F-AADF-4224-9B89-AD799814A6DE}" type="sibTrans" cxnId="{DF5FC35C-1FC7-42B5-A614-EFC19CB51280}">
      <dgm:prSet/>
      <dgm:spPr/>
      <dgm:t>
        <a:bodyPr/>
        <a:lstStyle/>
        <a:p>
          <a:endParaRPr lang="ru-RU" sz="700"/>
        </a:p>
      </dgm:t>
    </dgm:pt>
    <dgm:pt modelId="{B84BDABB-4ADD-44AF-8E9C-9D330F8A90A8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2</a:t>
          </a:r>
          <a:endParaRPr lang="ru-RU" sz="1000" dirty="0"/>
        </a:p>
      </dgm:t>
    </dgm:pt>
    <dgm:pt modelId="{C5CDB187-3130-41C9-B5B2-56D20037D36D}" type="parTrans" cxnId="{8B81147C-4CFE-45CC-B495-E2C7A82230D6}">
      <dgm:prSet/>
      <dgm:spPr/>
      <dgm:t>
        <a:bodyPr/>
        <a:lstStyle/>
        <a:p>
          <a:endParaRPr lang="ru-RU" sz="700"/>
        </a:p>
      </dgm:t>
    </dgm:pt>
    <dgm:pt modelId="{A1969AB1-75E9-4A53-8B99-CF6B6800FCD8}" type="sibTrans" cxnId="{8B81147C-4CFE-45CC-B495-E2C7A82230D6}">
      <dgm:prSet/>
      <dgm:spPr/>
      <dgm:t>
        <a:bodyPr/>
        <a:lstStyle/>
        <a:p>
          <a:endParaRPr lang="ru-RU" sz="700"/>
        </a:p>
      </dgm:t>
    </dgm:pt>
    <dgm:pt modelId="{34F06AA5-D80E-4B4E-B2EB-3406278FCC6C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2</a:t>
          </a:r>
          <a:endParaRPr lang="ru-RU" sz="1000" dirty="0"/>
        </a:p>
      </dgm:t>
    </dgm:pt>
    <dgm:pt modelId="{294F32F9-E5FB-438C-89A2-FBD4FCAC40B6}" type="parTrans" cxnId="{AA315C3B-3AC6-4EBB-A1C2-890020FC4119}">
      <dgm:prSet/>
      <dgm:spPr/>
      <dgm:t>
        <a:bodyPr/>
        <a:lstStyle/>
        <a:p>
          <a:endParaRPr lang="ru-RU" sz="700"/>
        </a:p>
      </dgm:t>
    </dgm:pt>
    <dgm:pt modelId="{326813C0-A25F-413C-8F0C-9AC23E07758E}" type="sibTrans" cxnId="{AA315C3B-3AC6-4EBB-A1C2-890020FC4119}">
      <dgm:prSet/>
      <dgm:spPr/>
      <dgm:t>
        <a:bodyPr/>
        <a:lstStyle/>
        <a:p>
          <a:endParaRPr lang="ru-RU" sz="700"/>
        </a:p>
      </dgm:t>
    </dgm:pt>
    <dgm:pt modelId="{EC4BC311-6D75-4205-B88F-F99245D90363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 </a:t>
          </a:r>
          <a:r>
            <a:rPr lang="ru-RU" sz="1000" dirty="0" smtClean="0"/>
            <a:t>ПР …</a:t>
          </a:r>
          <a:endParaRPr lang="ru-RU" sz="1000" dirty="0"/>
        </a:p>
      </dgm:t>
    </dgm:pt>
    <dgm:pt modelId="{96B5A7A4-3A82-40B5-88C0-35B0548B5005}" type="parTrans" cxnId="{707369C4-99FA-4F4E-8BDE-69806F1FD41D}">
      <dgm:prSet/>
      <dgm:spPr/>
      <dgm:t>
        <a:bodyPr/>
        <a:lstStyle/>
        <a:p>
          <a:endParaRPr lang="ru-RU" sz="700"/>
        </a:p>
      </dgm:t>
    </dgm:pt>
    <dgm:pt modelId="{0C38DAD8-6372-4F98-A482-48E9F8914CA8}" type="sibTrans" cxnId="{707369C4-99FA-4F4E-8BDE-69806F1FD41D}">
      <dgm:prSet/>
      <dgm:spPr/>
      <dgm:t>
        <a:bodyPr/>
        <a:lstStyle/>
        <a:p>
          <a:endParaRPr lang="ru-RU" sz="700"/>
        </a:p>
      </dgm:t>
    </dgm:pt>
    <dgm:pt modelId="{A1DD7C29-BDB2-44E4-A42D-1330550C944E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…</a:t>
          </a:r>
          <a:endParaRPr lang="ru-RU" sz="1000" dirty="0"/>
        </a:p>
      </dgm:t>
    </dgm:pt>
    <dgm:pt modelId="{201279AA-890C-464C-A5C6-3DE63795E8CC}" type="parTrans" cxnId="{09ECC7FC-FF8D-45C3-949B-BE346E7F10FB}">
      <dgm:prSet/>
      <dgm:spPr/>
      <dgm:t>
        <a:bodyPr/>
        <a:lstStyle/>
        <a:p>
          <a:endParaRPr lang="ru-RU" sz="700"/>
        </a:p>
      </dgm:t>
    </dgm:pt>
    <dgm:pt modelId="{5005A5AB-28FF-4567-A0B9-3C12BB2755BD}" type="sibTrans" cxnId="{09ECC7FC-FF8D-45C3-949B-BE346E7F10FB}">
      <dgm:prSet/>
      <dgm:spPr/>
      <dgm:t>
        <a:bodyPr/>
        <a:lstStyle/>
        <a:p>
          <a:endParaRPr lang="ru-RU" sz="700"/>
        </a:p>
      </dgm:t>
    </dgm:pt>
    <dgm:pt modelId="{05A6E24B-E9BF-4071-B139-DABFAD098A3B}">
      <dgm:prSet phldrT="[Текст]" custT="1"/>
      <dgm:spPr/>
      <dgm:t>
        <a:bodyPr/>
        <a:lstStyle/>
        <a:p>
          <a:r>
            <a:rPr lang="ru-RU" sz="1600" dirty="0" smtClean="0"/>
            <a:t>ОДОД</a:t>
          </a:r>
          <a:endParaRPr lang="ru-RU" sz="1600" dirty="0"/>
        </a:p>
      </dgm:t>
    </dgm:pt>
    <dgm:pt modelId="{62128E63-B121-4CE8-9A7C-5DAA78E481E8}" type="parTrans" cxnId="{4F6D19BE-5EE6-42E9-B583-0BDEEC5C4515}">
      <dgm:prSet/>
      <dgm:spPr/>
      <dgm:t>
        <a:bodyPr/>
        <a:lstStyle/>
        <a:p>
          <a:endParaRPr lang="ru-RU" sz="700"/>
        </a:p>
      </dgm:t>
    </dgm:pt>
    <dgm:pt modelId="{64B8956B-8FE4-4A89-B33D-793CF978258C}" type="sibTrans" cxnId="{4F6D19BE-5EE6-42E9-B583-0BDEEC5C4515}">
      <dgm:prSet/>
      <dgm:spPr/>
      <dgm:t>
        <a:bodyPr/>
        <a:lstStyle/>
        <a:p>
          <a:endParaRPr lang="ru-RU" sz="700"/>
        </a:p>
      </dgm:t>
    </dgm:pt>
    <dgm:pt modelId="{53B044A9-2825-4B67-A297-D35F8C251A6D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Кружок 1</a:t>
          </a:r>
          <a:endParaRPr lang="ru-RU" sz="900" dirty="0"/>
        </a:p>
      </dgm:t>
    </dgm:pt>
    <dgm:pt modelId="{E15DC3D5-27E8-4F12-9B07-F78E21C21A40}" type="parTrans" cxnId="{ED44BF62-4D4B-498E-AEC7-963FFE494ADE}">
      <dgm:prSet/>
      <dgm:spPr/>
      <dgm:t>
        <a:bodyPr/>
        <a:lstStyle/>
        <a:p>
          <a:endParaRPr lang="ru-RU" sz="700"/>
        </a:p>
      </dgm:t>
    </dgm:pt>
    <dgm:pt modelId="{EF42A1C1-F830-47BA-B812-291E6A5A5794}" type="sibTrans" cxnId="{ED44BF62-4D4B-498E-AEC7-963FFE494ADE}">
      <dgm:prSet/>
      <dgm:spPr/>
      <dgm:t>
        <a:bodyPr/>
        <a:lstStyle/>
        <a:p>
          <a:endParaRPr lang="ru-RU" sz="700"/>
        </a:p>
      </dgm:t>
    </dgm:pt>
    <dgm:pt modelId="{800C43A5-B71C-416A-B292-8A2405B1F5D1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1</a:t>
          </a:r>
          <a:endParaRPr lang="ru-RU" sz="900" dirty="0"/>
        </a:p>
      </dgm:t>
    </dgm:pt>
    <dgm:pt modelId="{1A08E7D3-D854-4E8C-BB09-B5B28CD471A7}" type="parTrans" cxnId="{BEF7B27E-C0F8-4E62-8E67-AA0F21AE3566}">
      <dgm:prSet/>
      <dgm:spPr/>
      <dgm:t>
        <a:bodyPr/>
        <a:lstStyle/>
        <a:p>
          <a:endParaRPr lang="ru-RU" sz="700"/>
        </a:p>
      </dgm:t>
    </dgm:pt>
    <dgm:pt modelId="{F5DF3A97-06DA-45BB-9D31-20391989B15B}" type="sibTrans" cxnId="{BEF7B27E-C0F8-4E62-8E67-AA0F21AE3566}">
      <dgm:prSet/>
      <dgm:spPr/>
      <dgm:t>
        <a:bodyPr/>
        <a:lstStyle/>
        <a:p>
          <a:endParaRPr lang="ru-RU" sz="700"/>
        </a:p>
      </dgm:t>
    </dgm:pt>
    <dgm:pt modelId="{35A23ABE-5AFE-45AC-ABCF-591A25291826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…</a:t>
          </a:r>
          <a:endParaRPr lang="ru-RU" sz="900" dirty="0"/>
        </a:p>
      </dgm:t>
    </dgm:pt>
    <dgm:pt modelId="{788A3020-3B83-43EB-BAF9-1CC88F90D486}" type="parTrans" cxnId="{BF29FDE4-113D-46E7-957D-E19960BC2DAD}">
      <dgm:prSet/>
      <dgm:spPr/>
      <dgm:t>
        <a:bodyPr/>
        <a:lstStyle/>
        <a:p>
          <a:endParaRPr lang="ru-RU" sz="700"/>
        </a:p>
      </dgm:t>
    </dgm:pt>
    <dgm:pt modelId="{A69143EA-83B5-4F07-8885-52B6B4A82CDA}" type="sibTrans" cxnId="{BF29FDE4-113D-46E7-957D-E19960BC2DAD}">
      <dgm:prSet/>
      <dgm:spPr/>
      <dgm:t>
        <a:bodyPr/>
        <a:lstStyle/>
        <a:p>
          <a:endParaRPr lang="ru-RU" sz="700"/>
        </a:p>
      </dgm:t>
    </dgm:pt>
    <dgm:pt modelId="{CE8BDF49-12D4-4D3C-B876-AAE38990EDBF}" type="pres">
      <dgm:prSet presAssocID="{C0885FFA-2990-42FD-8368-51779A04E8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F7BE45-A66A-4038-8987-17AA69B96B46}" type="pres">
      <dgm:prSet presAssocID="{83994DB5-9FB0-4438-BD36-E70F6CC07F70}" presName="root" presStyleCnt="0"/>
      <dgm:spPr/>
    </dgm:pt>
    <dgm:pt modelId="{8F4A8A3C-47BF-45DB-B37B-EAAB84317711}" type="pres">
      <dgm:prSet presAssocID="{83994DB5-9FB0-4438-BD36-E70F6CC07F70}" presName="rootComposite" presStyleCnt="0"/>
      <dgm:spPr/>
    </dgm:pt>
    <dgm:pt modelId="{17A817F4-80D8-403F-B182-96BFB75450D7}" type="pres">
      <dgm:prSet presAssocID="{83994DB5-9FB0-4438-BD36-E70F6CC07F70}" presName="rootText" presStyleLbl="node1" presStyleIdx="0" presStyleCnt="3"/>
      <dgm:spPr/>
      <dgm:t>
        <a:bodyPr/>
        <a:lstStyle/>
        <a:p>
          <a:endParaRPr lang="ru-RU"/>
        </a:p>
      </dgm:t>
    </dgm:pt>
    <dgm:pt modelId="{5CAC48DE-C438-4E00-A620-27F38FE530E4}" type="pres">
      <dgm:prSet presAssocID="{83994DB5-9FB0-4438-BD36-E70F6CC07F70}" presName="rootConnector" presStyleLbl="node1" presStyleIdx="0" presStyleCnt="3"/>
      <dgm:spPr/>
      <dgm:t>
        <a:bodyPr/>
        <a:lstStyle/>
        <a:p>
          <a:endParaRPr lang="ru-RU"/>
        </a:p>
      </dgm:t>
    </dgm:pt>
    <dgm:pt modelId="{EC97DF97-BEE7-467E-8B32-5867AB8B40DA}" type="pres">
      <dgm:prSet presAssocID="{83994DB5-9FB0-4438-BD36-E70F6CC07F70}" presName="childShape" presStyleCnt="0"/>
      <dgm:spPr/>
    </dgm:pt>
    <dgm:pt modelId="{419B9760-712C-4576-8F3F-BE58286DC86E}" type="pres">
      <dgm:prSet presAssocID="{2EB2F181-B9D9-4D64-8059-94B2C318EB42}" presName="Name13" presStyleLbl="parChTrans1D2" presStyleIdx="0" presStyleCnt="9"/>
      <dgm:spPr/>
      <dgm:t>
        <a:bodyPr/>
        <a:lstStyle/>
        <a:p>
          <a:endParaRPr lang="ru-RU"/>
        </a:p>
      </dgm:t>
    </dgm:pt>
    <dgm:pt modelId="{61148A66-AA94-43FA-BD6F-12CC6D975146}" type="pres">
      <dgm:prSet presAssocID="{791DB53E-DC32-49E0-8FD6-BABD744712B6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CE1E1-885F-482A-9350-0084AD8933BC}" type="pres">
      <dgm:prSet presAssocID="{294F32F9-E5FB-438C-89A2-FBD4FCAC40B6}" presName="Name13" presStyleLbl="parChTrans1D2" presStyleIdx="1" presStyleCnt="9"/>
      <dgm:spPr/>
      <dgm:t>
        <a:bodyPr/>
        <a:lstStyle/>
        <a:p>
          <a:endParaRPr lang="ru-RU"/>
        </a:p>
      </dgm:t>
    </dgm:pt>
    <dgm:pt modelId="{48845359-C8D9-4BED-BDB4-D627854404F0}" type="pres">
      <dgm:prSet presAssocID="{34F06AA5-D80E-4B4E-B2EB-3406278FCC6C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F471B-C5D3-4EF8-B166-C014562AFB37}" type="pres">
      <dgm:prSet presAssocID="{201279AA-890C-464C-A5C6-3DE63795E8CC}" presName="Name13" presStyleLbl="parChTrans1D2" presStyleIdx="2" presStyleCnt="9"/>
      <dgm:spPr/>
      <dgm:t>
        <a:bodyPr/>
        <a:lstStyle/>
        <a:p>
          <a:endParaRPr lang="ru-RU"/>
        </a:p>
      </dgm:t>
    </dgm:pt>
    <dgm:pt modelId="{53AD56B3-9F76-4526-838D-4F551CF59B4E}" type="pres">
      <dgm:prSet presAssocID="{A1DD7C29-BDB2-44E4-A42D-1330550C944E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2AD17-2895-4D61-87F7-420727E3B566}" type="pres">
      <dgm:prSet presAssocID="{61441EAF-DA11-4AAF-876E-B7DF9CCC4F78}" presName="root" presStyleCnt="0"/>
      <dgm:spPr/>
    </dgm:pt>
    <dgm:pt modelId="{8C4C23C4-380F-462E-B3FF-05E12FFE5428}" type="pres">
      <dgm:prSet presAssocID="{61441EAF-DA11-4AAF-876E-B7DF9CCC4F78}" presName="rootComposite" presStyleCnt="0"/>
      <dgm:spPr/>
    </dgm:pt>
    <dgm:pt modelId="{580E3431-73CE-4FC0-B7D9-E95633086964}" type="pres">
      <dgm:prSet presAssocID="{61441EAF-DA11-4AAF-876E-B7DF9CCC4F78}" presName="rootText" presStyleLbl="node1" presStyleIdx="1" presStyleCnt="3"/>
      <dgm:spPr/>
      <dgm:t>
        <a:bodyPr/>
        <a:lstStyle/>
        <a:p>
          <a:endParaRPr lang="ru-RU"/>
        </a:p>
      </dgm:t>
    </dgm:pt>
    <dgm:pt modelId="{7169FB7E-B8CC-4CB2-9EE4-4404361F603C}" type="pres">
      <dgm:prSet presAssocID="{61441EAF-DA11-4AAF-876E-B7DF9CCC4F78}" presName="rootConnector" presStyleLbl="node1" presStyleIdx="1" presStyleCnt="3"/>
      <dgm:spPr/>
      <dgm:t>
        <a:bodyPr/>
        <a:lstStyle/>
        <a:p>
          <a:endParaRPr lang="ru-RU"/>
        </a:p>
      </dgm:t>
    </dgm:pt>
    <dgm:pt modelId="{01B3E104-87B5-42AB-8169-5B5AB74BDF80}" type="pres">
      <dgm:prSet presAssocID="{61441EAF-DA11-4AAF-876E-B7DF9CCC4F78}" presName="childShape" presStyleCnt="0"/>
      <dgm:spPr/>
    </dgm:pt>
    <dgm:pt modelId="{19006141-92CA-4826-BEA3-6150E2B9A95F}" type="pres">
      <dgm:prSet presAssocID="{10074F61-CC8D-43BE-826F-516B0E7AC9BC}" presName="Name13" presStyleLbl="parChTrans1D2" presStyleIdx="3" presStyleCnt="9"/>
      <dgm:spPr/>
      <dgm:t>
        <a:bodyPr/>
        <a:lstStyle/>
        <a:p>
          <a:endParaRPr lang="ru-RU"/>
        </a:p>
      </dgm:t>
    </dgm:pt>
    <dgm:pt modelId="{A1A2EEAF-9EB3-4B96-9866-54B9E98FEA67}" type="pres">
      <dgm:prSet presAssocID="{FA843452-EDEB-4A7C-A32D-FE19B0E075D5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5539D-657A-4C8F-909D-390C30E90801}" type="pres">
      <dgm:prSet presAssocID="{C5CDB187-3130-41C9-B5B2-56D20037D36D}" presName="Name13" presStyleLbl="parChTrans1D2" presStyleIdx="4" presStyleCnt="9"/>
      <dgm:spPr/>
      <dgm:t>
        <a:bodyPr/>
        <a:lstStyle/>
        <a:p>
          <a:endParaRPr lang="ru-RU"/>
        </a:p>
      </dgm:t>
    </dgm:pt>
    <dgm:pt modelId="{3D1A6751-D4B5-474F-8583-7A0D82A4DB5D}" type="pres">
      <dgm:prSet presAssocID="{B84BDABB-4ADD-44AF-8E9C-9D330F8A90A8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A47BD-3793-48F2-8D1F-F470355B524E}" type="pres">
      <dgm:prSet presAssocID="{96B5A7A4-3A82-40B5-88C0-35B0548B5005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68BC05E-6690-4803-86ED-491825F2B406}" type="pres">
      <dgm:prSet presAssocID="{EC4BC311-6D75-4205-B88F-F99245D90363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0A7D-ADE3-4C95-8B57-A81D0AAEEFDC}" type="pres">
      <dgm:prSet presAssocID="{05A6E24B-E9BF-4071-B139-DABFAD098A3B}" presName="root" presStyleCnt="0"/>
      <dgm:spPr/>
    </dgm:pt>
    <dgm:pt modelId="{68D47376-88C2-4475-A1D4-1F96C3D9B12A}" type="pres">
      <dgm:prSet presAssocID="{05A6E24B-E9BF-4071-B139-DABFAD098A3B}" presName="rootComposite" presStyleCnt="0"/>
      <dgm:spPr/>
    </dgm:pt>
    <dgm:pt modelId="{CCABB2E6-3C89-4871-BECF-FFA50C017C44}" type="pres">
      <dgm:prSet presAssocID="{05A6E24B-E9BF-4071-B139-DABFAD098A3B}" presName="rootText" presStyleLbl="node1" presStyleIdx="2" presStyleCnt="3"/>
      <dgm:spPr/>
      <dgm:t>
        <a:bodyPr/>
        <a:lstStyle/>
        <a:p>
          <a:endParaRPr lang="ru-RU"/>
        </a:p>
      </dgm:t>
    </dgm:pt>
    <dgm:pt modelId="{2C7B14BE-3D98-4358-8FB7-A1542DE5D105}" type="pres">
      <dgm:prSet presAssocID="{05A6E24B-E9BF-4071-B139-DABFAD098A3B}" presName="rootConnector" presStyleLbl="node1" presStyleIdx="2" presStyleCnt="3"/>
      <dgm:spPr/>
      <dgm:t>
        <a:bodyPr/>
        <a:lstStyle/>
        <a:p>
          <a:endParaRPr lang="ru-RU"/>
        </a:p>
      </dgm:t>
    </dgm:pt>
    <dgm:pt modelId="{086F28F1-76C9-4472-8E31-ADCC2DF3E05A}" type="pres">
      <dgm:prSet presAssocID="{05A6E24B-E9BF-4071-B139-DABFAD098A3B}" presName="childShape" presStyleCnt="0"/>
      <dgm:spPr/>
    </dgm:pt>
    <dgm:pt modelId="{31BF8000-9559-4DCC-A36B-7762B790C3D3}" type="pres">
      <dgm:prSet presAssocID="{E15DC3D5-27E8-4F12-9B07-F78E21C21A40}" presName="Name13" presStyleLbl="parChTrans1D2" presStyleIdx="6" presStyleCnt="9"/>
      <dgm:spPr/>
      <dgm:t>
        <a:bodyPr/>
        <a:lstStyle/>
        <a:p>
          <a:endParaRPr lang="ru-RU"/>
        </a:p>
      </dgm:t>
    </dgm:pt>
    <dgm:pt modelId="{135FE115-B4AC-42A1-B127-5B89D7C8EC20}" type="pres">
      <dgm:prSet presAssocID="{53B044A9-2825-4B67-A297-D35F8C251A6D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B95F1-DDB3-4E0A-82EA-0D1F4A7493B8}" type="pres">
      <dgm:prSet presAssocID="{1A08E7D3-D854-4E8C-BB09-B5B28CD471A7}" presName="Name13" presStyleLbl="parChTrans1D2" presStyleIdx="7" presStyleCnt="9"/>
      <dgm:spPr/>
      <dgm:t>
        <a:bodyPr/>
        <a:lstStyle/>
        <a:p>
          <a:endParaRPr lang="ru-RU"/>
        </a:p>
      </dgm:t>
    </dgm:pt>
    <dgm:pt modelId="{355AD3A3-1B89-4336-8B78-09391E438B45}" type="pres">
      <dgm:prSet presAssocID="{800C43A5-B71C-416A-B292-8A2405B1F5D1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25B98-6C0C-40EB-BE98-4560F1BF6762}" type="pres">
      <dgm:prSet presAssocID="{788A3020-3B83-43EB-BAF9-1CC88F90D486}" presName="Name13" presStyleLbl="parChTrans1D2" presStyleIdx="8" presStyleCnt="9"/>
      <dgm:spPr/>
      <dgm:t>
        <a:bodyPr/>
        <a:lstStyle/>
        <a:p>
          <a:endParaRPr lang="ru-RU"/>
        </a:p>
      </dgm:t>
    </dgm:pt>
    <dgm:pt modelId="{58DA6B1B-6A39-4B85-B2F5-307579E8B335}" type="pres">
      <dgm:prSet presAssocID="{35A23ABE-5AFE-45AC-ABCF-591A25291826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3DA7B-C07D-443D-B67D-72A5C44A2A81}" type="presOf" srcId="{34F06AA5-D80E-4B4E-B2EB-3406278FCC6C}" destId="{48845359-C8D9-4BED-BDB4-D627854404F0}" srcOrd="0" destOrd="0" presId="urn:microsoft.com/office/officeart/2005/8/layout/hierarchy3"/>
    <dgm:cxn modelId="{4F6D19BE-5EE6-42E9-B583-0BDEEC5C4515}" srcId="{C0885FFA-2990-42FD-8368-51779A04E8FB}" destId="{05A6E24B-E9BF-4071-B139-DABFAD098A3B}" srcOrd="2" destOrd="0" parTransId="{62128E63-B121-4CE8-9A7C-5DAA78E481E8}" sibTransId="{64B8956B-8FE4-4A89-B33D-793CF978258C}"/>
    <dgm:cxn modelId="{1CAF5C9D-ABAD-4A88-9A1A-BB9A076D2331}" type="presOf" srcId="{800C43A5-B71C-416A-B292-8A2405B1F5D1}" destId="{355AD3A3-1B89-4336-8B78-09391E438B45}" srcOrd="0" destOrd="0" presId="urn:microsoft.com/office/officeart/2005/8/layout/hierarchy3"/>
    <dgm:cxn modelId="{BEF7B27E-C0F8-4E62-8E67-AA0F21AE3566}" srcId="{05A6E24B-E9BF-4071-B139-DABFAD098A3B}" destId="{800C43A5-B71C-416A-B292-8A2405B1F5D1}" srcOrd="1" destOrd="0" parTransId="{1A08E7D3-D854-4E8C-BB09-B5B28CD471A7}" sibTransId="{F5DF3A97-06DA-45BB-9D31-20391989B15B}"/>
    <dgm:cxn modelId="{48EA5892-9E33-4C2C-A69C-FEA0B28431CD}" type="presOf" srcId="{FA843452-EDEB-4A7C-A32D-FE19B0E075D5}" destId="{A1A2EEAF-9EB3-4B96-9866-54B9E98FEA67}" srcOrd="0" destOrd="0" presId="urn:microsoft.com/office/officeart/2005/8/layout/hierarchy3"/>
    <dgm:cxn modelId="{DF5FC35C-1FC7-42B5-A614-EFC19CB51280}" srcId="{61441EAF-DA11-4AAF-876E-B7DF9CCC4F78}" destId="{FA843452-EDEB-4A7C-A32D-FE19B0E075D5}" srcOrd="0" destOrd="0" parTransId="{10074F61-CC8D-43BE-826F-516B0E7AC9BC}" sibTransId="{C82A926F-AADF-4224-9B89-AD799814A6DE}"/>
    <dgm:cxn modelId="{7B322DBC-DFE4-4497-800C-956F568C31D9}" type="presOf" srcId="{B84BDABB-4ADD-44AF-8E9C-9D330F8A90A8}" destId="{3D1A6751-D4B5-474F-8583-7A0D82A4DB5D}" srcOrd="0" destOrd="0" presId="urn:microsoft.com/office/officeart/2005/8/layout/hierarchy3"/>
    <dgm:cxn modelId="{6DFB115C-74B0-4922-8C4D-60D76A8E1768}" type="presOf" srcId="{96B5A7A4-3A82-40B5-88C0-35B0548B5005}" destId="{B26A47BD-3793-48F2-8D1F-F470355B524E}" srcOrd="0" destOrd="0" presId="urn:microsoft.com/office/officeart/2005/8/layout/hierarchy3"/>
    <dgm:cxn modelId="{5A4958F7-ADE5-4A91-982C-2A1AD89BF06C}" srcId="{C0885FFA-2990-42FD-8368-51779A04E8FB}" destId="{83994DB5-9FB0-4438-BD36-E70F6CC07F70}" srcOrd="0" destOrd="0" parTransId="{476693B3-264F-4623-A5CE-7867349279C6}" sibTransId="{79FA58CF-C50E-4DB0-978C-09AE7ED7043B}"/>
    <dgm:cxn modelId="{23E17A4F-B180-4AF8-AC62-359ACE948C2F}" type="presOf" srcId="{201279AA-890C-464C-A5C6-3DE63795E8CC}" destId="{291F471B-C5D3-4EF8-B166-C014562AFB37}" srcOrd="0" destOrd="0" presId="urn:microsoft.com/office/officeart/2005/8/layout/hierarchy3"/>
    <dgm:cxn modelId="{998FB5CD-5B49-411B-B257-D3E88CCAF8A7}" type="presOf" srcId="{294F32F9-E5FB-438C-89A2-FBD4FCAC40B6}" destId="{63ACE1E1-885F-482A-9350-0084AD8933BC}" srcOrd="0" destOrd="0" presId="urn:microsoft.com/office/officeart/2005/8/layout/hierarchy3"/>
    <dgm:cxn modelId="{AA315C3B-3AC6-4EBB-A1C2-890020FC4119}" srcId="{83994DB5-9FB0-4438-BD36-E70F6CC07F70}" destId="{34F06AA5-D80E-4B4E-B2EB-3406278FCC6C}" srcOrd="1" destOrd="0" parTransId="{294F32F9-E5FB-438C-89A2-FBD4FCAC40B6}" sibTransId="{326813C0-A25F-413C-8F0C-9AC23E07758E}"/>
    <dgm:cxn modelId="{AF121599-235C-4DC2-911B-172A11749A14}" type="presOf" srcId="{61441EAF-DA11-4AAF-876E-B7DF9CCC4F78}" destId="{7169FB7E-B8CC-4CB2-9EE4-4404361F603C}" srcOrd="1" destOrd="0" presId="urn:microsoft.com/office/officeart/2005/8/layout/hierarchy3"/>
    <dgm:cxn modelId="{ED44BF62-4D4B-498E-AEC7-963FFE494ADE}" srcId="{05A6E24B-E9BF-4071-B139-DABFAD098A3B}" destId="{53B044A9-2825-4B67-A297-D35F8C251A6D}" srcOrd="0" destOrd="0" parTransId="{E15DC3D5-27E8-4F12-9B07-F78E21C21A40}" sibTransId="{EF42A1C1-F830-47BA-B812-291E6A5A5794}"/>
    <dgm:cxn modelId="{0451676B-9EC6-4A79-AF73-9CD52BAEA908}" type="presOf" srcId="{1A08E7D3-D854-4E8C-BB09-B5B28CD471A7}" destId="{4A5B95F1-DDB3-4E0A-82EA-0D1F4A7493B8}" srcOrd="0" destOrd="0" presId="urn:microsoft.com/office/officeart/2005/8/layout/hierarchy3"/>
    <dgm:cxn modelId="{B024BC55-B22B-42D8-862F-0234C5EC072E}" type="presOf" srcId="{10074F61-CC8D-43BE-826F-516B0E7AC9BC}" destId="{19006141-92CA-4826-BEA3-6150E2B9A95F}" srcOrd="0" destOrd="0" presId="urn:microsoft.com/office/officeart/2005/8/layout/hierarchy3"/>
    <dgm:cxn modelId="{319680E9-B3B1-4173-95CD-8A3BEDBC89B5}" srcId="{83994DB5-9FB0-4438-BD36-E70F6CC07F70}" destId="{791DB53E-DC32-49E0-8FD6-BABD744712B6}" srcOrd="0" destOrd="0" parTransId="{2EB2F181-B9D9-4D64-8059-94B2C318EB42}" sibTransId="{C7E7CDBD-99C9-413C-B515-69EEDB444D2F}"/>
    <dgm:cxn modelId="{FBDCFA1C-2307-4FFD-91B5-A3411405F623}" type="presOf" srcId="{A1DD7C29-BDB2-44E4-A42D-1330550C944E}" destId="{53AD56B3-9F76-4526-838D-4F551CF59B4E}" srcOrd="0" destOrd="0" presId="urn:microsoft.com/office/officeart/2005/8/layout/hierarchy3"/>
    <dgm:cxn modelId="{72913CB2-7908-49DB-B9F5-5463C7F4296E}" type="presOf" srcId="{83994DB5-9FB0-4438-BD36-E70F6CC07F70}" destId="{5CAC48DE-C438-4E00-A620-27F38FE530E4}" srcOrd="1" destOrd="0" presId="urn:microsoft.com/office/officeart/2005/8/layout/hierarchy3"/>
    <dgm:cxn modelId="{EF1A6A77-C296-439D-B05E-161530BFCB46}" type="presOf" srcId="{C5CDB187-3130-41C9-B5B2-56D20037D36D}" destId="{EC65539D-657A-4C8F-909D-390C30E90801}" srcOrd="0" destOrd="0" presId="urn:microsoft.com/office/officeart/2005/8/layout/hierarchy3"/>
    <dgm:cxn modelId="{A9BACE62-F798-4911-AFAD-6F9D4F1308A1}" type="presOf" srcId="{53B044A9-2825-4B67-A297-D35F8C251A6D}" destId="{135FE115-B4AC-42A1-B127-5B89D7C8EC20}" srcOrd="0" destOrd="0" presId="urn:microsoft.com/office/officeart/2005/8/layout/hierarchy3"/>
    <dgm:cxn modelId="{216A66AA-DDAE-42AD-A8C2-3D4CB651B3E2}" type="presOf" srcId="{E15DC3D5-27E8-4F12-9B07-F78E21C21A40}" destId="{31BF8000-9559-4DCC-A36B-7762B790C3D3}" srcOrd="0" destOrd="0" presId="urn:microsoft.com/office/officeart/2005/8/layout/hierarchy3"/>
    <dgm:cxn modelId="{9C11E9C7-A371-4AD2-B7BE-19241E5A9F35}" type="presOf" srcId="{791DB53E-DC32-49E0-8FD6-BABD744712B6}" destId="{61148A66-AA94-43FA-BD6F-12CC6D975146}" srcOrd="0" destOrd="0" presId="urn:microsoft.com/office/officeart/2005/8/layout/hierarchy3"/>
    <dgm:cxn modelId="{B58E28AB-1A2A-43DA-B798-C62C0F7FB2C0}" type="presOf" srcId="{C0885FFA-2990-42FD-8368-51779A04E8FB}" destId="{CE8BDF49-12D4-4D3C-B876-AAE38990EDBF}" srcOrd="0" destOrd="0" presId="urn:microsoft.com/office/officeart/2005/8/layout/hierarchy3"/>
    <dgm:cxn modelId="{33CF6FAE-EAF3-401F-89AF-5F815FBFFB34}" type="presOf" srcId="{61441EAF-DA11-4AAF-876E-B7DF9CCC4F78}" destId="{580E3431-73CE-4FC0-B7D9-E95633086964}" srcOrd="0" destOrd="0" presId="urn:microsoft.com/office/officeart/2005/8/layout/hierarchy3"/>
    <dgm:cxn modelId="{D35D755E-B7B6-45CD-AB16-A306E0C26B74}" type="presOf" srcId="{788A3020-3B83-43EB-BAF9-1CC88F90D486}" destId="{BAC25B98-6C0C-40EB-BE98-4560F1BF6762}" srcOrd="0" destOrd="0" presId="urn:microsoft.com/office/officeart/2005/8/layout/hierarchy3"/>
    <dgm:cxn modelId="{8B81147C-4CFE-45CC-B495-E2C7A82230D6}" srcId="{61441EAF-DA11-4AAF-876E-B7DF9CCC4F78}" destId="{B84BDABB-4ADD-44AF-8E9C-9D330F8A90A8}" srcOrd="1" destOrd="0" parTransId="{C5CDB187-3130-41C9-B5B2-56D20037D36D}" sibTransId="{A1969AB1-75E9-4A53-8B99-CF6B6800FCD8}"/>
    <dgm:cxn modelId="{1300A9B7-5100-470C-BB13-417A3EF23517}" type="presOf" srcId="{05A6E24B-E9BF-4071-B139-DABFAD098A3B}" destId="{2C7B14BE-3D98-4358-8FB7-A1542DE5D105}" srcOrd="1" destOrd="0" presId="urn:microsoft.com/office/officeart/2005/8/layout/hierarchy3"/>
    <dgm:cxn modelId="{09ECC7FC-FF8D-45C3-949B-BE346E7F10FB}" srcId="{83994DB5-9FB0-4438-BD36-E70F6CC07F70}" destId="{A1DD7C29-BDB2-44E4-A42D-1330550C944E}" srcOrd="2" destOrd="0" parTransId="{201279AA-890C-464C-A5C6-3DE63795E8CC}" sibTransId="{5005A5AB-28FF-4567-A0B9-3C12BB2755BD}"/>
    <dgm:cxn modelId="{B16B5FC1-EB47-47AA-9F95-4D97DE29766F}" type="presOf" srcId="{05A6E24B-E9BF-4071-B139-DABFAD098A3B}" destId="{CCABB2E6-3C89-4871-BECF-FFA50C017C44}" srcOrd="0" destOrd="0" presId="urn:microsoft.com/office/officeart/2005/8/layout/hierarchy3"/>
    <dgm:cxn modelId="{21AA58E7-EB87-49AB-AF86-43BC7D953DC0}" srcId="{C0885FFA-2990-42FD-8368-51779A04E8FB}" destId="{61441EAF-DA11-4AAF-876E-B7DF9CCC4F78}" srcOrd="1" destOrd="0" parTransId="{DE4D84EC-5816-4012-831F-76970D36A30B}" sibTransId="{7DB97F93-0A8F-4207-98BB-FA91DBA38016}"/>
    <dgm:cxn modelId="{F97BC601-208E-422F-A6D1-DACDCBE7774A}" type="presOf" srcId="{EC4BC311-6D75-4205-B88F-F99245D90363}" destId="{A68BC05E-6690-4803-86ED-491825F2B406}" srcOrd="0" destOrd="0" presId="urn:microsoft.com/office/officeart/2005/8/layout/hierarchy3"/>
    <dgm:cxn modelId="{BF29FDE4-113D-46E7-957D-E19960BC2DAD}" srcId="{05A6E24B-E9BF-4071-B139-DABFAD098A3B}" destId="{35A23ABE-5AFE-45AC-ABCF-591A25291826}" srcOrd="2" destOrd="0" parTransId="{788A3020-3B83-43EB-BAF9-1CC88F90D486}" sibTransId="{A69143EA-83B5-4F07-8885-52B6B4A82CDA}"/>
    <dgm:cxn modelId="{540B38DB-6C61-425E-8C69-7B2A675C03E3}" type="presOf" srcId="{83994DB5-9FB0-4438-BD36-E70F6CC07F70}" destId="{17A817F4-80D8-403F-B182-96BFB75450D7}" srcOrd="0" destOrd="0" presId="urn:microsoft.com/office/officeart/2005/8/layout/hierarchy3"/>
    <dgm:cxn modelId="{055A41B1-91D8-488D-87FC-6EA55D8DEE95}" type="presOf" srcId="{2EB2F181-B9D9-4D64-8059-94B2C318EB42}" destId="{419B9760-712C-4576-8F3F-BE58286DC86E}" srcOrd="0" destOrd="0" presId="urn:microsoft.com/office/officeart/2005/8/layout/hierarchy3"/>
    <dgm:cxn modelId="{18685A19-4054-4C04-BF08-2E7B8CD7CD8F}" type="presOf" srcId="{35A23ABE-5AFE-45AC-ABCF-591A25291826}" destId="{58DA6B1B-6A39-4B85-B2F5-307579E8B335}" srcOrd="0" destOrd="0" presId="urn:microsoft.com/office/officeart/2005/8/layout/hierarchy3"/>
    <dgm:cxn modelId="{707369C4-99FA-4F4E-8BDE-69806F1FD41D}" srcId="{61441EAF-DA11-4AAF-876E-B7DF9CCC4F78}" destId="{EC4BC311-6D75-4205-B88F-F99245D90363}" srcOrd="2" destOrd="0" parTransId="{96B5A7A4-3A82-40B5-88C0-35B0548B5005}" sibTransId="{0C38DAD8-6372-4F98-A482-48E9F8914CA8}"/>
    <dgm:cxn modelId="{3905E0F8-4F1F-4692-BC8B-B93274B4F710}" type="presParOf" srcId="{CE8BDF49-12D4-4D3C-B876-AAE38990EDBF}" destId="{EBF7BE45-A66A-4038-8987-17AA69B96B46}" srcOrd="0" destOrd="0" presId="urn:microsoft.com/office/officeart/2005/8/layout/hierarchy3"/>
    <dgm:cxn modelId="{50148791-784E-4397-96DB-C7602C6BC6D7}" type="presParOf" srcId="{EBF7BE45-A66A-4038-8987-17AA69B96B46}" destId="{8F4A8A3C-47BF-45DB-B37B-EAAB84317711}" srcOrd="0" destOrd="0" presId="urn:microsoft.com/office/officeart/2005/8/layout/hierarchy3"/>
    <dgm:cxn modelId="{DAFF6091-2E68-45C6-AAF6-20DC43FAFF6F}" type="presParOf" srcId="{8F4A8A3C-47BF-45DB-B37B-EAAB84317711}" destId="{17A817F4-80D8-403F-B182-96BFB75450D7}" srcOrd="0" destOrd="0" presId="urn:microsoft.com/office/officeart/2005/8/layout/hierarchy3"/>
    <dgm:cxn modelId="{40F6179C-1BC8-4BFA-8B1E-898289AC0A1C}" type="presParOf" srcId="{8F4A8A3C-47BF-45DB-B37B-EAAB84317711}" destId="{5CAC48DE-C438-4E00-A620-27F38FE530E4}" srcOrd="1" destOrd="0" presId="urn:microsoft.com/office/officeart/2005/8/layout/hierarchy3"/>
    <dgm:cxn modelId="{12AF5748-AA62-4CA5-91AB-6F3A58D76FCE}" type="presParOf" srcId="{EBF7BE45-A66A-4038-8987-17AA69B96B46}" destId="{EC97DF97-BEE7-467E-8B32-5867AB8B40DA}" srcOrd="1" destOrd="0" presId="urn:microsoft.com/office/officeart/2005/8/layout/hierarchy3"/>
    <dgm:cxn modelId="{9E48791E-1C06-4B17-B69E-1D152FB31B4A}" type="presParOf" srcId="{EC97DF97-BEE7-467E-8B32-5867AB8B40DA}" destId="{419B9760-712C-4576-8F3F-BE58286DC86E}" srcOrd="0" destOrd="0" presId="urn:microsoft.com/office/officeart/2005/8/layout/hierarchy3"/>
    <dgm:cxn modelId="{A5D641DA-1242-4258-8381-F65D753D6373}" type="presParOf" srcId="{EC97DF97-BEE7-467E-8B32-5867AB8B40DA}" destId="{61148A66-AA94-43FA-BD6F-12CC6D975146}" srcOrd="1" destOrd="0" presId="urn:microsoft.com/office/officeart/2005/8/layout/hierarchy3"/>
    <dgm:cxn modelId="{51D937B0-6ABD-4556-AC47-E309084EECA9}" type="presParOf" srcId="{EC97DF97-BEE7-467E-8B32-5867AB8B40DA}" destId="{63ACE1E1-885F-482A-9350-0084AD8933BC}" srcOrd="2" destOrd="0" presId="urn:microsoft.com/office/officeart/2005/8/layout/hierarchy3"/>
    <dgm:cxn modelId="{4E113FEF-4F80-40AA-9770-CDC6D3F849C8}" type="presParOf" srcId="{EC97DF97-BEE7-467E-8B32-5867AB8B40DA}" destId="{48845359-C8D9-4BED-BDB4-D627854404F0}" srcOrd="3" destOrd="0" presId="urn:microsoft.com/office/officeart/2005/8/layout/hierarchy3"/>
    <dgm:cxn modelId="{0B574427-C06E-4AB1-8906-A14C61B780C6}" type="presParOf" srcId="{EC97DF97-BEE7-467E-8B32-5867AB8B40DA}" destId="{291F471B-C5D3-4EF8-B166-C014562AFB37}" srcOrd="4" destOrd="0" presId="urn:microsoft.com/office/officeart/2005/8/layout/hierarchy3"/>
    <dgm:cxn modelId="{5BF06B7C-F41F-4A7A-A523-6F70E44399A0}" type="presParOf" srcId="{EC97DF97-BEE7-467E-8B32-5867AB8B40DA}" destId="{53AD56B3-9F76-4526-838D-4F551CF59B4E}" srcOrd="5" destOrd="0" presId="urn:microsoft.com/office/officeart/2005/8/layout/hierarchy3"/>
    <dgm:cxn modelId="{3E4830EB-75C1-4398-8FE5-65AB72F123E6}" type="presParOf" srcId="{CE8BDF49-12D4-4D3C-B876-AAE38990EDBF}" destId="{3E42AD17-2895-4D61-87F7-420727E3B566}" srcOrd="1" destOrd="0" presId="urn:microsoft.com/office/officeart/2005/8/layout/hierarchy3"/>
    <dgm:cxn modelId="{4264A52C-0597-4B9A-B94A-9F619E3674D9}" type="presParOf" srcId="{3E42AD17-2895-4D61-87F7-420727E3B566}" destId="{8C4C23C4-380F-462E-B3FF-05E12FFE5428}" srcOrd="0" destOrd="0" presId="urn:microsoft.com/office/officeart/2005/8/layout/hierarchy3"/>
    <dgm:cxn modelId="{2C5FD4AC-DE52-4C8A-A090-B1A2578A5421}" type="presParOf" srcId="{8C4C23C4-380F-462E-B3FF-05E12FFE5428}" destId="{580E3431-73CE-4FC0-B7D9-E95633086964}" srcOrd="0" destOrd="0" presId="urn:microsoft.com/office/officeart/2005/8/layout/hierarchy3"/>
    <dgm:cxn modelId="{DF3124FA-4A4F-408E-AE44-00DF8DB87CAA}" type="presParOf" srcId="{8C4C23C4-380F-462E-B3FF-05E12FFE5428}" destId="{7169FB7E-B8CC-4CB2-9EE4-4404361F603C}" srcOrd="1" destOrd="0" presId="urn:microsoft.com/office/officeart/2005/8/layout/hierarchy3"/>
    <dgm:cxn modelId="{3D694A79-4B0B-47ED-875D-745ED29C9195}" type="presParOf" srcId="{3E42AD17-2895-4D61-87F7-420727E3B566}" destId="{01B3E104-87B5-42AB-8169-5B5AB74BDF80}" srcOrd="1" destOrd="0" presId="urn:microsoft.com/office/officeart/2005/8/layout/hierarchy3"/>
    <dgm:cxn modelId="{E04235CC-CCC7-40D1-9731-EBD857261CB2}" type="presParOf" srcId="{01B3E104-87B5-42AB-8169-5B5AB74BDF80}" destId="{19006141-92CA-4826-BEA3-6150E2B9A95F}" srcOrd="0" destOrd="0" presId="urn:microsoft.com/office/officeart/2005/8/layout/hierarchy3"/>
    <dgm:cxn modelId="{25E37A02-5C90-49BD-A063-A0F59BEB51C8}" type="presParOf" srcId="{01B3E104-87B5-42AB-8169-5B5AB74BDF80}" destId="{A1A2EEAF-9EB3-4B96-9866-54B9E98FEA67}" srcOrd="1" destOrd="0" presId="urn:microsoft.com/office/officeart/2005/8/layout/hierarchy3"/>
    <dgm:cxn modelId="{CB750C88-9F72-49A0-8428-CBB8FD84F6B5}" type="presParOf" srcId="{01B3E104-87B5-42AB-8169-5B5AB74BDF80}" destId="{EC65539D-657A-4C8F-909D-390C30E90801}" srcOrd="2" destOrd="0" presId="urn:microsoft.com/office/officeart/2005/8/layout/hierarchy3"/>
    <dgm:cxn modelId="{3ACA0BF9-CCA1-41AE-9454-2912C93362D2}" type="presParOf" srcId="{01B3E104-87B5-42AB-8169-5B5AB74BDF80}" destId="{3D1A6751-D4B5-474F-8583-7A0D82A4DB5D}" srcOrd="3" destOrd="0" presId="urn:microsoft.com/office/officeart/2005/8/layout/hierarchy3"/>
    <dgm:cxn modelId="{9D2FF6A9-2238-4164-8503-722BECE75546}" type="presParOf" srcId="{01B3E104-87B5-42AB-8169-5B5AB74BDF80}" destId="{B26A47BD-3793-48F2-8D1F-F470355B524E}" srcOrd="4" destOrd="0" presId="urn:microsoft.com/office/officeart/2005/8/layout/hierarchy3"/>
    <dgm:cxn modelId="{B47D7FE1-4D72-476A-A5CD-BCD260D35524}" type="presParOf" srcId="{01B3E104-87B5-42AB-8169-5B5AB74BDF80}" destId="{A68BC05E-6690-4803-86ED-491825F2B406}" srcOrd="5" destOrd="0" presId="urn:microsoft.com/office/officeart/2005/8/layout/hierarchy3"/>
    <dgm:cxn modelId="{08EA1F43-DD38-4C97-93E4-9E732C95FCEE}" type="presParOf" srcId="{CE8BDF49-12D4-4D3C-B876-AAE38990EDBF}" destId="{7FCE0A7D-ADE3-4C95-8B57-A81D0AAEEFDC}" srcOrd="2" destOrd="0" presId="urn:microsoft.com/office/officeart/2005/8/layout/hierarchy3"/>
    <dgm:cxn modelId="{1EC8152D-C9B7-4AF5-85D7-F992BE525BEF}" type="presParOf" srcId="{7FCE0A7D-ADE3-4C95-8B57-A81D0AAEEFDC}" destId="{68D47376-88C2-4475-A1D4-1F96C3D9B12A}" srcOrd="0" destOrd="0" presId="urn:microsoft.com/office/officeart/2005/8/layout/hierarchy3"/>
    <dgm:cxn modelId="{FD0EE512-CF5B-4DA3-B139-FCEAEAC0D9F6}" type="presParOf" srcId="{68D47376-88C2-4475-A1D4-1F96C3D9B12A}" destId="{CCABB2E6-3C89-4871-BECF-FFA50C017C44}" srcOrd="0" destOrd="0" presId="urn:microsoft.com/office/officeart/2005/8/layout/hierarchy3"/>
    <dgm:cxn modelId="{1C4EEDA6-7F66-40F3-9859-DCC6915D5CCD}" type="presParOf" srcId="{68D47376-88C2-4475-A1D4-1F96C3D9B12A}" destId="{2C7B14BE-3D98-4358-8FB7-A1542DE5D105}" srcOrd="1" destOrd="0" presId="urn:microsoft.com/office/officeart/2005/8/layout/hierarchy3"/>
    <dgm:cxn modelId="{EBE4FA9A-F542-4F18-A8EE-136A9B8FB062}" type="presParOf" srcId="{7FCE0A7D-ADE3-4C95-8B57-A81D0AAEEFDC}" destId="{086F28F1-76C9-4472-8E31-ADCC2DF3E05A}" srcOrd="1" destOrd="0" presId="urn:microsoft.com/office/officeart/2005/8/layout/hierarchy3"/>
    <dgm:cxn modelId="{A68A4432-A2A8-4963-B94E-B7E4C100416F}" type="presParOf" srcId="{086F28F1-76C9-4472-8E31-ADCC2DF3E05A}" destId="{31BF8000-9559-4DCC-A36B-7762B790C3D3}" srcOrd="0" destOrd="0" presId="urn:microsoft.com/office/officeart/2005/8/layout/hierarchy3"/>
    <dgm:cxn modelId="{CB6C7D74-6ABA-42A5-B7FC-4DCF5C1234D4}" type="presParOf" srcId="{086F28F1-76C9-4472-8E31-ADCC2DF3E05A}" destId="{135FE115-B4AC-42A1-B127-5B89D7C8EC20}" srcOrd="1" destOrd="0" presId="urn:microsoft.com/office/officeart/2005/8/layout/hierarchy3"/>
    <dgm:cxn modelId="{391ADD1D-791B-4518-BE1A-CFAAA7C53DE3}" type="presParOf" srcId="{086F28F1-76C9-4472-8E31-ADCC2DF3E05A}" destId="{4A5B95F1-DDB3-4E0A-82EA-0D1F4A7493B8}" srcOrd="2" destOrd="0" presId="urn:microsoft.com/office/officeart/2005/8/layout/hierarchy3"/>
    <dgm:cxn modelId="{3C92BA12-A669-4E21-AC79-BF79FA571171}" type="presParOf" srcId="{086F28F1-76C9-4472-8E31-ADCC2DF3E05A}" destId="{355AD3A3-1B89-4336-8B78-09391E438B45}" srcOrd="3" destOrd="0" presId="urn:microsoft.com/office/officeart/2005/8/layout/hierarchy3"/>
    <dgm:cxn modelId="{AF9E5B77-6655-4518-BE30-A1CB67F2D6C9}" type="presParOf" srcId="{086F28F1-76C9-4472-8E31-ADCC2DF3E05A}" destId="{BAC25B98-6C0C-40EB-BE98-4560F1BF6762}" srcOrd="4" destOrd="0" presId="urn:microsoft.com/office/officeart/2005/8/layout/hierarchy3"/>
    <dgm:cxn modelId="{5F226CBE-85E6-4842-9E4E-A2795270125F}" type="presParOf" srcId="{086F28F1-76C9-4472-8E31-ADCC2DF3E05A}" destId="{58DA6B1B-6A39-4B85-B2F5-307579E8B33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85FFA-2990-42FD-8368-51779A04E8F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994DB5-9FB0-4438-BD36-E70F6CC07F70}">
      <dgm:prSet phldrT="[Текст]" custT="1"/>
      <dgm:spPr/>
      <dgm:t>
        <a:bodyPr/>
        <a:lstStyle/>
        <a:p>
          <a:r>
            <a:rPr lang="ru-RU" sz="1600" dirty="0" smtClean="0"/>
            <a:t>ООО</a:t>
          </a:r>
          <a:endParaRPr lang="ru-RU" sz="1600" dirty="0"/>
        </a:p>
      </dgm:t>
    </dgm:pt>
    <dgm:pt modelId="{476693B3-264F-4623-A5CE-7867349279C6}" type="parTrans" cxnId="{5A4958F7-ADE5-4A91-982C-2A1AD89BF06C}">
      <dgm:prSet/>
      <dgm:spPr/>
      <dgm:t>
        <a:bodyPr/>
        <a:lstStyle/>
        <a:p>
          <a:endParaRPr lang="ru-RU" sz="700"/>
        </a:p>
      </dgm:t>
    </dgm:pt>
    <dgm:pt modelId="{79FA58CF-C50E-4DB0-978C-09AE7ED7043B}" type="sibTrans" cxnId="{5A4958F7-ADE5-4A91-982C-2A1AD89BF06C}">
      <dgm:prSet/>
      <dgm:spPr/>
      <dgm:t>
        <a:bodyPr/>
        <a:lstStyle/>
        <a:p>
          <a:endParaRPr lang="ru-RU" sz="700"/>
        </a:p>
      </dgm:t>
    </dgm:pt>
    <dgm:pt modelId="{791DB53E-DC32-49E0-8FD6-BABD744712B6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1</a:t>
          </a:r>
          <a:endParaRPr lang="ru-RU" sz="1000" dirty="0"/>
        </a:p>
      </dgm:t>
    </dgm:pt>
    <dgm:pt modelId="{2EB2F181-B9D9-4D64-8059-94B2C318EB42}" type="parTrans" cxnId="{319680E9-B3B1-4173-95CD-8A3BEDBC89B5}">
      <dgm:prSet/>
      <dgm:spPr/>
      <dgm:t>
        <a:bodyPr/>
        <a:lstStyle/>
        <a:p>
          <a:endParaRPr lang="ru-RU" sz="700"/>
        </a:p>
      </dgm:t>
    </dgm:pt>
    <dgm:pt modelId="{C7E7CDBD-99C9-413C-B515-69EEDB444D2F}" type="sibTrans" cxnId="{319680E9-B3B1-4173-95CD-8A3BEDBC89B5}">
      <dgm:prSet/>
      <dgm:spPr/>
      <dgm:t>
        <a:bodyPr/>
        <a:lstStyle/>
        <a:p>
          <a:endParaRPr lang="ru-RU" sz="700"/>
        </a:p>
      </dgm:t>
    </dgm:pt>
    <dgm:pt modelId="{61441EAF-DA11-4AAF-876E-B7DF9CCC4F78}">
      <dgm:prSet phldrT="[Текст]" custT="1"/>
      <dgm:spPr/>
      <dgm:t>
        <a:bodyPr/>
        <a:lstStyle/>
        <a:p>
          <a:r>
            <a:rPr lang="ru-RU" sz="1600" dirty="0" smtClean="0"/>
            <a:t>ОУ</a:t>
          </a:r>
          <a:endParaRPr lang="ru-RU" sz="1600" dirty="0"/>
        </a:p>
      </dgm:t>
    </dgm:pt>
    <dgm:pt modelId="{DE4D84EC-5816-4012-831F-76970D36A30B}" type="parTrans" cxnId="{21AA58E7-EB87-49AB-AF86-43BC7D953DC0}">
      <dgm:prSet/>
      <dgm:spPr/>
      <dgm:t>
        <a:bodyPr/>
        <a:lstStyle/>
        <a:p>
          <a:endParaRPr lang="ru-RU" sz="700"/>
        </a:p>
      </dgm:t>
    </dgm:pt>
    <dgm:pt modelId="{7DB97F93-0A8F-4207-98BB-FA91DBA38016}" type="sibTrans" cxnId="{21AA58E7-EB87-49AB-AF86-43BC7D953DC0}">
      <dgm:prSet/>
      <dgm:spPr/>
      <dgm:t>
        <a:bodyPr/>
        <a:lstStyle/>
        <a:p>
          <a:endParaRPr lang="ru-RU" sz="700"/>
        </a:p>
      </dgm:t>
    </dgm:pt>
    <dgm:pt modelId="{FA843452-EDEB-4A7C-A32D-FE19B0E075D5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</a:t>
          </a:r>
        </a:p>
        <a:p>
          <a:r>
            <a:rPr lang="ru-RU" sz="1000" dirty="0" smtClean="0">
              <a:sym typeface="Wingdings"/>
            </a:rPr>
            <a:t>Сетевое </a:t>
          </a:r>
          <a:r>
            <a:rPr lang="ru-RU" sz="1000" dirty="0" err="1" smtClean="0">
              <a:sym typeface="Wingdings"/>
            </a:rPr>
            <a:t>взаимо</a:t>
          </a:r>
          <a:r>
            <a:rPr lang="ru-RU" sz="1000" dirty="0" smtClean="0">
              <a:sym typeface="Wingdings"/>
            </a:rPr>
            <a:t>-действие</a:t>
          </a:r>
          <a:endParaRPr lang="ru-RU" sz="1000" dirty="0"/>
        </a:p>
      </dgm:t>
    </dgm:pt>
    <dgm:pt modelId="{10074F61-CC8D-43BE-826F-516B0E7AC9BC}" type="parTrans" cxnId="{DF5FC35C-1FC7-42B5-A614-EFC19CB51280}">
      <dgm:prSet/>
      <dgm:spPr/>
      <dgm:t>
        <a:bodyPr/>
        <a:lstStyle/>
        <a:p>
          <a:endParaRPr lang="ru-RU" sz="700"/>
        </a:p>
      </dgm:t>
    </dgm:pt>
    <dgm:pt modelId="{C82A926F-AADF-4224-9B89-AD799814A6DE}" type="sibTrans" cxnId="{DF5FC35C-1FC7-42B5-A614-EFC19CB51280}">
      <dgm:prSet/>
      <dgm:spPr/>
      <dgm:t>
        <a:bodyPr/>
        <a:lstStyle/>
        <a:p>
          <a:endParaRPr lang="ru-RU" sz="700"/>
        </a:p>
      </dgm:t>
    </dgm:pt>
    <dgm:pt modelId="{34F06AA5-D80E-4B4E-B2EB-3406278FCC6C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2</a:t>
          </a:r>
          <a:endParaRPr lang="ru-RU" sz="1000" dirty="0"/>
        </a:p>
      </dgm:t>
    </dgm:pt>
    <dgm:pt modelId="{294F32F9-E5FB-438C-89A2-FBD4FCAC40B6}" type="parTrans" cxnId="{AA315C3B-3AC6-4EBB-A1C2-890020FC4119}">
      <dgm:prSet/>
      <dgm:spPr/>
      <dgm:t>
        <a:bodyPr/>
        <a:lstStyle/>
        <a:p>
          <a:endParaRPr lang="ru-RU" sz="700"/>
        </a:p>
      </dgm:t>
    </dgm:pt>
    <dgm:pt modelId="{326813C0-A25F-413C-8F0C-9AC23E07758E}" type="sibTrans" cxnId="{AA315C3B-3AC6-4EBB-A1C2-890020FC4119}">
      <dgm:prSet/>
      <dgm:spPr/>
      <dgm:t>
        <a:bodyPr/>
        <a:lstStyle/>
        <a:p>
          <a:endParaRPr lang="ru-RU" sz="700"/>
        </a:p>
      </dgm:t>
    </dgm:pt>
    <dgm:pt modelId="{A1DD7C29-BDB2-44E4-A42D-1330550C944E}">
      <dgm:prSet phldrT="[Текст]" custT="1"/>
      <dgm:spPr/>
      <dgm:t>
        <a:bodyPr/>
        <a:lstStyle/>
        <a:p>
          <a:r>
            <a:rPr lang="ru-RU" sz="1000" dirty="0" smtClean="0">
              <a:sym typeface="Wingdings"/>
            </a:rPr>
            <a:t> </a:t>
          </a:r>
          <a:r>
            <a:rPr lang="ru-RU" sz="1000" dirty="0" smtClean="0"/>
            <a:t>РП …</a:t>
          </a:r>
          <a:endParaRPr lang="ru-RU" sz="1000" dirty="0"/>
        </a:p>
      </dgm:t>
    </dgm:pt>
    <dgm:pt modelId="{201279AA-890C-464C-A5C6-3DE63795E8CC}" type="parTrans" cxnId="{09ECC7FC-FF8D-45C3-949B-BE346E7F10FB}">
      <dgm:prSet/>
      <dgm:spPr/>
      <dgm:t>
        <a:bodyPr/>
        <a:lstStyle/>
        <a:p>
          <a:endParaRPr lang="ru-RU" sz="700"/>
        </a:p>
      </dgm:t>
    </dgm:pt>
    <dgm:pt modelId="{5005A5AB-28FF-4567-A0B9-3C12BB2755BD}" type="sibTrans" cxnId="{09ECC7FC-FF8D-45C3-949B-BE346E7F10FB}">
      <dgm:prSet/>
      <dgm:spPr/>
      <dgm:t>
        <a:bodyPr/>
        <a:lstStyle/>
        <a:p>
          <a:endParaRPr lang="ru-RU" sz="700"/>
        </a:p>
      </dgm:t>
    </dgm:pt>
    <dgm:pt modelId="{05A6E24B-E9BF-4071-B139-DABFAD098A3B}">
      <dgm:prSet phldrT="[Текст]" custT="1"/>
      <dgm:spPr/>
      <dgm:t>
        <a:bodyPr/>
        <a:lstStyle/>
        <a:p>
          <a:r>
            <a:rPr lang="ru-RU" sz="1600" dirty="0" smtClean="0"/>
            <a:t>ОДОД</a:t>
          </a:r>
          <a:endParaRPr lang="ru-RU" sz="1600" dirty="0"/>
        </a:p>
      </dgm:t>
    </dgm:pt>
    <dgm:pt modelId="{62128E63-B121-4CE8-9A7C-5DAA78E481E8}" type="parTrans" cxnId="{4F6D19BE-5EE6-42E9-B583-0BDEEC5C4515}">
      <dgm:prSet/>
      <dgm:spPr/>
      <dgm:t>
        <a:bodyPr/>
        <a:lstStyle/>
        <a:p>
          <a:endParaRPr lang="ru-RU" sz="700"/>
        </a:p>
      </dgm:t>
    </dgm:pt>
    <dgm:pt modelId="{64B8956B-8FE4-4A89-B33D-793CF978258C}" type="sibTrans" cxnId="{4F6D19BE-5EE6-42E9-B583-0BDEEC5C4515}">
      <dgm:prSet/>
      <dgm:spPr/>
      <dgm:t>
        <a:bodyPr/>
        <a:lstStyle/>
        <a:p>
          <a:endParaRPr lang="ru-RU" sz="700"/>
        </a:p>
      </dgm:t>
    </dgm:pt>
    <dgm:pt modelId="{53B044A9-2825-4B67-A297-D35F8C251A6D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Кружок 1</a:t>
          </a:r>
          <a:endParaRPr lang="ru-RU" sz="900" dirty="0"/>
        </a:p>
      </dgm:t>
    </dgm:pt>
    <dgm:pt modelId="{E15DC3D5-27E8-4F12-9B07-F78E21C21A40}" type="parTrans" cxnId="{ED44BF62-4D4B-498E-AEC7-963FFE494ADE}">
      <dgm:prSet/>
      <dgm:spPr/>
      <dgm:t>
        <a:bodyPr/>
        <a:lstStyle/>
        <a:p>
          <a:endParaRPr lang="ru-RU" sz="700"/>
        </a:p>
      </dgm:t>
    </dgm:pt>
    <dgm:pt modelId="{EF42A1C1-F830-47BA-B812-291E6A5A5794}" type="sibTrans" cxnId="{ED44BF62-4D4B-498E-AEC7-963FFE494ADE}">
      <dgm:prSet/>
      <dgm:spPr/>
      <dgm:t>
        <a:bodyPr/>
        <a:lstStyle/>
        <a:p>
          <a:endParaRPr lang="ru-RU" sz="700"/>
        </a:p>
      </dgm:t>
    </dgm:pt>
    <dgm:pt modelId="{800C43A5-B71C-416A-B292-8A2405B1F5D1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1</a:t>
          </a:r>
          <a:endParaRPr lang="ru-RU" sz="900" dirty="0"/>
        </a:p>
      </dgm:t>
    </dgm:pt>
    <dgm:pt modelId="{1A08E7D3-D854-4E8C-BB09-B5B28CD471A7}" type="parTrans" cxnId="{BEF7B27E-C0F8-4E62-8E67-AA0F21AE3566}">
      <dgm:prSet/>
      <dgm:spPr/>
      <dgm:t>
        <a:bodyPr/>
        <a:lstStyle/>
        <a:p>
          <a:endParaRPr lang="ru-RU" sz="700"/>
        </a:p>
      </dgm:t>
    </dgm:pt>
    <dgm:pt modelId="{F5DF3A97-06DA-45BB-9D31-20391989B15B}" type="sibTrans" cxnId="{BEF7B27E-C0F8-4E62-8E67-AA0F21AE3566}">
      <dgm:prSet/>
      <dgm:spPr/>
      <dgm:t>
        <a:bodyPr/>
        <a:lstStyle/>
        <a:p>
          <a:endParaRPr lang="ru-RU" sz="700"/>
        </a:p>
      </dgm:t>
    </dgm:pt>
    <dgm:pt modelId="{35A23ABE-5AFE-45AC-ABCF-591A25291826}">
      <dgm:prSet phldrT="[Текст]" custT="1"/>
      <dgm:spPr/>
      <dgm:t>
        <a:bodyPr/>
        <a:lstStyle/>
        <a:p>
          <a:r>
            <a:rPr lang="ru-RU" sz="900" dirty="0" smtClean="0">
              <a:sym typeface="Wingdings"/>
            </a:rPr>
            <a:t> </a:t>
          </a:r>
          <a:r>
            <a:rPr lang="ru-RU" sz="900" dirty="0" smtClean="0"/>
            <a:t>Секция …</a:t>
          </a:r>
          <a:endParaRPr lang="ru-RU" sz="900" dirty="0"/>
        </a:p>
      </dgm:t>
    </dgm:pt>
    <dgm:pt modelId="{788A3020-3B83-43EB-BAF9-1CC88F90D486}" type="parTrans" cxnId="{BF29FDE4-113D-46E7-957D-E19960BC2DAD}">
      <dgm:prSet/>
      <dgm:spPr/>
      <dgm:t>
        <a:bodyPr/>
        <a:lstStyle/>
        <a:p>
          <a:endParaRPr lang="ru-RU" sz="700"/>
        </a:p>
      </dgm:t>
    </dgm:pt>
    <dgm:pt modelId="{A69143EA-83B5-4F07-8885-52B6B4A82CDA}" type="sibTrans" cxnId="{BF29FDE4-113D-46E7-957D-E19960BC2DAD}">
      <dgm:prSet/>
      <dgm:spPr/>
      <dgm:t>
        <a:bodyPr/>
        <a:lstStyle/>
        <a:p>
          <a:endParaRPr lang="ru-RU" sz="700"/>
        </a:p>
      </dgm:t>
    </dgm:pt>
    <dgm:pt modelId="{CE8BDF49-12D4-4D3C-B876-AAE38990EDBF}" type="pres">
      <dgm:prSet presAssocID="{C0885FFA-2990-42FD-8368-51779A04E8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F7BE45-A66A-4038-8987-17AA69B96B46}" type="pres">
      <dgm:prSet presAssocID="{83994DB5-9FB0-4438-BD36-E70F6CC07F70}" presName="root" presStyleCnt="0"/>
      <dgm:spPr/>
    </dgm:pt>
    <dgm:pt modelId="{8F4A8A3C-47BF-45DB-B37B-EAAB84317711}" type="pres">
      <dgm:prSet presAssocID="{83994DB5-9FB0-4438-BD36-E70F6CC07F70}" presName="rootComposite" presStyleCnt="0"/>
      <dgm:spPr/>
    </dgm:pt>
    <dgm:pt modelId="{17A817F4-80D8-403F-B182-96BFB75450D7}" type="pres">
      <dgm:prSet presAssocID="{83994DB5-9FB0-4438-BD36-E70F6CC07F70}" presName="rootText" presStyleLbl="node1" presStyleIdx="0" presStyleCnt="3"/>
      <dgm:spPr/>
      <dgm:t>
        <a:bodyPr/>
        <a:lstStyle/>
        <a:p>
          <a:endParaRPr lang="ru-RU"/>
        </a:p>
      </dgm:t>
    </dgm:pt>
    <dgm:pt modelId="{5CAC48DE-C438-4E00-A620-27F38FE530E4}" type="pres">
      <dgm:prSet presAssocID="{83994DB5-9FB0-4438-BD36-E70F6CC07F70}" presName="rootConnector" presStyleLbl="node1" presStyleIdx="0" presStyleCnt="3"/>
      <dgm:spPr/>
      <dgm:t>
        <a:bodyPr/>
        <a:lstStyle/>
        <a:p>
          <a:endParaRPr lang="ru-RU"/>
        </a:p>
      </dgm:t>
    </dgm:pt>
    <dgm:pt modelId="{EC97DF97-BEE7-467E-8B32-5867AB8B40DA}" type="pres">
      <dgm:prSet presAssocID="{83994DB5-9FB0-4438-BD36-E70F6CC07F70}" presName="childShape" presStyleCnt="0"/>
      <dgm:spPr/>
    </dgm:pt>
    <dgm:pt modelId="{419B9760-712C-4576-8F3F-BE58286DC86E}" type="pres">
      <dgm:prSet presAssocID="{2EB2F181-B9D9-4D64-8059-94B2C318EB42}" presName="Name13" presStyleLbl="parChTrans1D2" presStyleIdx="0" presStyleCnt="7"/>
      <dgm:spPr/>
      <dgm:t>
        <a:bodyPr/>
        <a:lstStyle/>
        <a:p>
          <a:endParaRPr lang="ru-RU"/>
        </a:p>
      </dgm:t>
    </dgm:pt>
    <dgm:pt modelId="{61148A66-AA94-43FA-BD6F-12CC6D975146}" type="pres">
      <dgm:prSet presAssocID="{791DB53E-DC32-49E0-8FD6-BABD744712B6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CE1E1-885F-482A-9350-0084AD8933BC}" type="pres">
      <dgm:prSet presAssocID="{294F32F9-E5FB-438C-89A2-FBD4FCAC40B6}" presName="Name13" presStyleLbl="parChTrans1D2" presStyleIdx="1" presStyleCnt="7"/>
      <dgm:spPr/>
      <dgm:t>
        <a:bodyPr/>
        <a:lstStyle/>
        <a:p>
          <a:endParaRPr lang="ru-RU"/>
        </a:p>
      </dgm:t>
    </dgm:pt>
    <dgm:pt modelId="{48845359-C8D9-4BED-BDB4-D627854404F0}" type="pres">
      <dgm:prSet presAssocID="{34F06AA5-D80E-4B4E-B2EB-3406278FCC6C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F471B-C5D3-4EF8-B166-C014562AFB37}" type="pres">
      <dgm:prSet presAssocID="{201279AA-890C-464C-A5C6-3DE63795E8CC}" presName="Name13" presStyleLbl="parChTrans1D2" presStyleIdx="2" presStyleCnt="7"/>
      <dgm:spPr/>
      <dgm:t>
        <a:bodyPr/>
        <a:lstStyle/>
        <a:p>
          <a:endParaRPr lang="ru-RU"/>
        </a:p>
      </dgm:t>
    </dgm:pt>
    <dgm:pt modelId="{53AD56B3-9F76-4526-838D-4F551CF59B4E}" type="pres">
      <dgm:prSet presAssocID="{A1DD7C29-BDB2-44E4-A42D-1330550C944E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2AD17-2895-4D61-87F7-420727E3B566}" type="pres">
      <dgm:prSet presAssocID="{61441EAF-DA11-4AAF-876E-B7DF9CCC4F78}" presName="root" presStyleCnt="0"/>
      <dgm:spPr/>
    </dgm:pt>
    <dgm:pt modelId="{8C4C23C4-380F-462E-B3FF-05E12FFE5428}" type="pres">
      <dgm:prSet presAssocID="{61441EAF-DA11-4AAF-876E-B7DF9CCC4F78}" presName="rootComposite" presStyleCnt="0"/>
      <dgm:spPr/>
    </dgm:pt>
    <dgm:pt modelId="{580E3431-73CE-4FC0-B7D9-E95633086964}" type="pres">
      <dgm:prSet presAssocID="{61441EAF-DA11-4AAF-876E-B7DF9CCC4F78}" presName="rootText" presStyleLbl="node1" presStyleIdx="1" presStyleCnt="3"/>
      <dgm:spPr/>
      <dgm:t>
        <a:bodyPr/>
        <a:lstStyle/>
        <a:p>
          <a:endParaRPr lang="ru-RU"/>
        </a:p>
      </dgm:t>
    </dgm:pt>
    <dgm:pt modelId="{7169FB7E-B8CC-4CB2-9EE4-4404361F603C}" type="pres">
      <dgm:prSet presAssocID="{61441EAF-DA11-4AAF-876E-B7DF9CCC4F78}" presName="rootConnector" presStyleLbl="node1" presStyleIdx="1" presStyleCnt="3"/>
      <dgm:spPr/>
      <dgm:t>
        <a:bodyPr/>
        <a:lstStyle/>
        <a:p>
          <a:endParaRPr lang="ru-RU"/>
        </a:p>
      </dgm:t>
    </dgm:pt>
    <dgm:pt modelId="{01B3E104-87B5-42AB-8169-5B5AB74BDF80}" type="pres">
      <dgm:prSet presAssocID="{61441EAF-DA11-4AAF-876E-B7DF9CCC4F78}" presName="childShape" presStyleCnt="0"/>
      <dgm:spPr/>
    </dgm:pt>
    <dgm:pt modelId="{19006141-92CA-4826-BEA3-6150E2B9A95F}" type="pres">
      <dgm:prSet presAssocID="{10074F61-CC8D-43BE-826F-516B0E7AC9BC}" presName="Name13" presStyleLbl="parChTrans1D2" presStyleIdx="3" presStyleCnt="7"/>
      <dgm:spPr/>
      <dgm:t>
        <a:bodyPr/>
        <a:lstStyle/>
        <a:p>
          <a:endParaRPr lang="ru-RU"/>
        </a:p>
      </dgm:t>
    </dgm:pt>
    <dgm:pt modelId="{A1A2EEAF-9EB3-4B96-9866-54B9E98FEA67}" type="pres">
      <dgm:prSet presAssocID="{FA843452-EDEB-4A7C-A32D-FE19B0E075D5}" presName="childText" presStyleLbl="bgAcc1" presStyleIdx="3" presStyleCnt="7" custScaleY="333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0A7D-ADE3-4C95-8B57-A81D0AAEEFDC}" type="pres">
      <dgm:prSet presAssocID="{05A6E24B-E9BF-4071-B139-DABFAD098A3B}" presName="root" presStyleCnt="0"/>
      <dgm:spPr/>
    </dgm:pt>
    <dgm:pt modelId="{68D47376-88C2-4475-A1D4-1F96C3D9B12A}" type="pres">
      <dgm:prSet presAssocID="{05A6E24B-E9BF-4071-B139-DABFAD098A3B}" presName="rootComposite" presStyleCnt="0"/>
      <dgm:spPr/>
    </dgm:pt>
    <dgm:pt modelId="{CCABB2E6-3C89-4871-BECF-FFA50C017C44}" type="pres">
      <dgm:prSet presAssocID="{05A6E24B-E9BF-4071-B139-DABFAD098A3B}" presName="rootText" presStyleLbl="node1" presStyleIdx="2" presStyleCnt="3"/>
      <dgm:spPr/>
      <dgm:t>
        <a:bodyPr/>
        <a:lstStyle/>
        <a:p>
          <a:endParaRPr lang="ru-RU"/>
        </a:p>
      </dgm:t>
    </dgm:pt>
    <dgm:pt modelId="{2C7B14BE-3D98-4358-8FB7-A1542DE5D105}" type="pres">
      <dgm:prSet presAssocID="{05A6E24B-E9BF-4071-B139-DABFAD098A3B}" presName="rootConnector" presStyleLbl="node1" presStyleIdx="2" presStyleCnt="3"/>
      <dgm:spPr/>
      <dgm:t>
        <a:bodyPr/>
        <a:lstStyle/>
        <a:p>
          <a:endParaRPr lang="ru-RU"/>
        </a:p>
      </dgm:t>
    </dgm:pt>
    <dgm:pt modelId="{086F28F1-76C9-4472-8E31-ADCC2DF3E05A}" type="pres">
      <dgm:prSet presAssocID="{05A6E24B-E9BF-4071-B139-DABFAD098A3B}" presName="childShape" presStyleCnt="0"/>
      <dgm:spPr/>
    </dgm:pt>
    <dgm:pt modelId="{31BF8000-9559-4DCC-A36B-7762B790C3D3}" type="pres">
      <dgm:prSet presAssocID="{E15DC3D5-27E8-4F12-9B07-F78E21C21A40}" presName="Name13" presStyleLbl="parChTrans1D2" presStyleIdx="4" presStyleCnt="7"/>
      <dgm:spPr/>
      <dgm:t>
        <a:bodyPr/>
        <a:lstStyle/>
        <a:p>
          <a:endParaRPr lang="ru-RU"/>
        </a:p>
      </dgm:t>
    </dgm:pt>
    <dgm:pt modelId="{135FE115-B4AC-42A1-B127-5B89D7C8EC20}" type="pres">
      <dgm:prSet presAssocID="{53B044A9-2825-4B67-A297-D35F8C251A6D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B95F1-DDB3-4E0A-82EA-0D1F4A7493B8}" type="pres">
      <dgm:prSet presAssocID="{1A08E7D3-D854-4E8C-BB09-B5B28CD471A7}" presName="Name13" presStyleLbl="parChTrans1D2" presStyleIdx="5" presStyleCnt="7"/>
      <dgm:spPr/>
      <dgm:t>
        <a:bodyPr/>
        <a:lstStyle/>
        <a:p>
          <a:endParaRPr lang="ru-RU"/>
        </a:p>
      </dgm:t>
    </dgm:pt>
    <dgm:pt modelId="{355AD3A3-1B89-4336-8B78-09391E438B45}" type="pres">
      <dgm:prSet presAssocID="{800C43A5-B71C-416A-B292-8A2405B1F5D1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25B98-6C0C-40EB-BE98-4560F1BF6762}" type="pres">
      <dgm:prSet presAssocID="{788A3020-3B83-43EB-BAF9-1CC88F90D486}" presName="Name13" presStyleLbl="parChTrans1D2" presStyleIdx="6" presStyleCnt="7"/>
      <dgm:spPr/>
      <dgm:t>
        <a:bodyPr/>
        <a:lstStyle/>
        <a:p>
          <a:endParaRPr lang="ru-RU"/>
        </a:p>
      </dgm:t>
    </dgm:pt>
    <dgm:pt modelId="{58DA6B1B-6A39-4B85-B2F5-307579E8B335}" type="pres">
      <dgm:prSet presAssocID="{35A23ABE-5AFE-45AC-ABCF-591A25291826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D8519-D816-4EC3-9CA8-5FB2365698F0}" type="presOf" srcId="{294F32F9-E5FB-438C-89A2-FBD4FCAC40B6}" destId="{63ACE1E1-885F-482A-9350-0084AD8933BC}" srcOrd="0" destOrd="0" presId="urn:microsoft.com/office/officeart/2005/8/layout/hierarchy3"/>
    <dgm:cxn modelId="{1E35666C-1C40-49B8-8DAA-9186DE1E2706}" type="presOf" srcId="{61441EAF-DA11-4AAF-876E-B7DF9CCC4F78}" destId="{7169FB7E-B8CC-4CB2-9EE4-4404361F603C}" srcOrd="1" destOrd="0" presId="urn:microsoft.com/office/officeart/2005/8/layout/hierarchy3"/>
    <dgm:cxn modelId="{A15C0CF0-9126-429F-AD69-58FFE15319E1}" type="presOf" srcId="{61441EAF-DA11-4AAF-876E-B7DF9CCC4F78}" destId="{580E3431-73CE-4FC0-B7D9-E95633086964}" srcOrd="0" destOrd="0" presId="urn:microsoft.com/office/officeart/2005/8/layout/hierarchy3"/>
    <dgm:cxn modelId="{322B92D7-3257-4305-B00D-ECF2F2B69452}" type="presOf" srcId="{1A08E7D3-D854-4E8C-BB09-B5B28CD471A7}" destId="{4A5B95F1-DDB3-4E0A-82EA-0D1F4A7493B8}" srcOrd="0" destOrd="0" presId="urn:microsoft.com/office/officeart/2005/8/layout/hierarchy3"/>
    <dgm:cxn modelId="{319680E9-B3B1-4173-95CD-8A3BEDBC89B5}" srcId="{83994DB5-9FB0-4438-BD36-E70F6CC07F70}" destId="{791DB53E-DC32-49E0-8FD6-BABD744712B6}" srcOrd="0" destOrd="0" parTransId="{2EB2F181-B9D9-4D64-8059-94B2C318EB42}" sibTransId="{C7E7CDBD-99C9-413C-B515-69EEDB444D2F}"/>
    <dgm:cxn modelId="{4C7A0396-63D2-4CE2-BE25-BCCB275D7AE1}" type="presOf" srcId="{C0885FFA-2990-42FD-8368-51779A04E8FB}" destId="{CE8BDF49-12D4-4D3C-B876-AAE38990EDBF}" srcOrd="0" destOrd="0" presId="urn:microsoft.com/office/officeart/2005/8/layout/hierarchy3"/>
    <dgm:cxn modelId="{4021D0B4-D4DD-40F9-AD7D-4013DC3BE41B}" type="presOf" srcId="{10074F61-CC8D-43BE-826F-516B0E7AC9BC}" destId="{19006141-92CA-4826-BEA3-6150E2B9A95F}" srcOrd="0" destOrd="0" presId="urn:microsoft.com/office/officeart/2005/8/layout/hierarchy3"/>
    <dgm:cxn modelId="{BF29FDE4-113D-46E7-957D-E19960BC2DAD}" srcId="{05A6E24B-E9BF-4071-B139-DABFAD098A3B}" destId="{35A23ABE-5AFE-45AC-ABCF-591A25291826}" srcOrd="2" destOrd="0" parTransId="{788A3020-3B83-43EB-BAF9-1CC88F90D486}" sibTransId="{A69143EA-83B5-4F07-8885-52B6B4A82CDA}"/>
    <dgm:cxn modelId="{CB0D166B-99E6-421A-8B92-CCBBC4DEC9D0}" type="presOf" srcId="{E15DC3D5-27E8-4F12-9B07-F78E21C21A40}" destId="{31BF8000-9559-4DCC-A36B-7762B790C3D3}" srcOrd="0" destOrd="0" presId="urn:microsoft.com/office/officeart/2005/8/layout/hierarchy3"/>
    <dgm:cxn modelId="{BEF7B27E-C0F8-4E62-8E67-AA0F21AE3566}" srcId="{05A6E24B-E9BF-4071-B139-DABFAD098A3B}" destId="{800C43A5-B71C-416A-B292-8A2405B1F5D1}" srcOrd="1" destOrd="0" parTransId="{1A08E7D3-D854-4E8C-BB09-B5B28CD471A7}" sibTransId="{F5DF3A97-06DA-45BB-9D31-20391989B15B}"/>
    <dgm:cxn modelId="{B139FBE7-A4DA-4A02-981F-D17C4A4081B1}" type="presOf" srcId="{A1DD7C29-BDB2-44E4-A42D-1330550C944E}" destId="{53AD56B3-9F76-4526-838D-4F551CF59B4E}" srcOrd="0" destOrd="0" presId="urn:microsoft.com/office/officeart/2005/8/layout/hierarchy3"/>
    <dgm:cxn modelId="{355EE8F9-CE00-4E14-BAA7-541282D3874E}" type="presOf" srcId="{2EB2F181-B9D9-4D64-8059-94B2C318EB42}" destId="{419B9760-712C-4576-8F3F-BE58286DC86E}" srcOrd="0" destOrd="0" presId="urn:microsoft.com/office/officeart/2005/8/layout/hierarchy3"/>
    <dgm:cxn modelId="{18B6F078-EDF0-4F74-9D11-6781A762F56E}" type="presOf" srcId="{FA843452-EDEB-4A7C-A32D-FE19B0E075D5}" destId="{A1A2EEAF-9EB3-4B96-9866-54B9E98FEA67}" srcOrd="0" destOrd="0" presId="urn:microsoft.com/office/officeart/2005/8/layout/hierarchy3"/>
    <dgm:cxn modelId="{5A4958F7-ADE5-4A91-982C-2A1AD89BF06C}" srcId="{C0885FFA-2990-42FD-8368-51779A04E8FB}" destId="{83994DB5-9FB0-4438-BD36-E70F6CC07F70}" srcOrd="0" destOrd="0" parTransId="{476693B3-264F-4623-A5CE-7867349279C6}" sibTransId="{79FA58CF-C50E-4DB0-978C-09AE7ED7043B}"/>
    <dgm:cxn modelId="{5E612C83-744F-406F-A250-6D6D2E5E6799}" type="presOf" srcId="{800C43A5-B71C-416A-B292-8A2405B1F5D1}" destId="{355AD3A3-1B89-4336-8B78-09391E438B45}" srcOrd="0" destOrd="0" presId="urn:microsoft.com/office/officeart/2005/8/layout/hierarchy3"/>
    <dgm:cxn modelId="{09ECC7FC-FF8D-45C3-949B-BE346E7F10FB}" srcId="{83994DB5-9FB0-4438-BD36-E70F6CC07F70}" destId="{A1DD7C29-BDB2-44E4-A42D-1330550C944E}" srcOrd="2" destOrd="0" parTransId="{201279AA-890C-464C-A5C6-3DE63795E8CC}" sibTransId="{5005A5AB-28FF-4567-A0B9-3C12BB2755BD}"/>
    <dgm:cxn modelId="{AA315C3B-3AC6-4EBB-A1C2-890020FC4119}" srcId="{83994DB5-9FB0-4438-BD36-E70F6CC07F70}" destId="{34F06AA5-D80E-4B4E-B2EB-3406278FCC6C}" srcOrd="1" destOrd="0" parTransId="{294F32F9-E5FB-438C-89A2-FBD4FCAC40B6}" sibTransId="{326813C0-A25F-413C-8F0C-9AC23E07758E}"/>
    <dgm:cxn modelId="{60111C63-26D2-44B1-9DCD-6B737D83B46E}" type="presOf" srcId="{35A23ABE-5AFE-45AC-ABCF-591A25291826}" destId="{58DA6B1B-6A39-4B85-B2F5-307579E8B335}" srcOrd="0" destOrd="0" presId="urn:microsoft.com/office/officeart/2005/8/layout/hierarchy3"/>
    <dgm:cxn modelId="{ED44BF62-4D4B-498E-AEC7-963FFE494ADE}" srcId="{05A6E24B-E9BF-4071-B139-DABFAD098A3B}" destId="{53B044A9-2825-4B67-A297-D35F8C251A6D}" srcOrd="0" destOrd="0" parTransId="{E15DC3D5-27E8-4F12-9B07-F78E21C21A40}" sibTransId="{EF42A1C1-F830-47BA-B812-291E6A5A5794}"/>
    <dgm:cxn modelId="{DF5FC35C-1FC7-42B5-A614-EFC19CB51280}" srcId="{61441EAF-DA11-4AAF-876E-B7DF9CCC4F78}" destId="{FA843452-EDEB-4A7C-A32D-FE19B0E075D5}" srcOrd="0" destOrd="0" parTransId="{10074F61-CC8D-43BE-826F-516B0E7AC9BC}" sibTransId="{C82A926F-AADF-4224-9B89-AD799814A6DE}"/>
    <dgm:cxn modelId="{35182396-0986-422C-B323-F8F872002C09}" type="presOf" srcId="{201279AA-890C-464C-A5C6-3DE63795E8CC}" destId="{291F471B-C5D3-4EF8-B166-C014562AFB37}" srcOrd="0" destOrd="0" presId="urn:microsoft.com/office/officeart/2005/8/layout/hierarchy3"/>
    <dgm:cxn modelId="{21F2D9D7-8304-40F6-90CC-DC03A2A28B8C}" type="presOf" srcId="{05A6E24B-E9BF-4071-B139-DABFAD098A3B}" destId="{2C7B14BE-3D98-4358-8FB7-A1542DE5D105}" srcOrd="1" destOrd="0" presId="urn:microsoft.com/office/officeart/2005/8/layout/hierarchy3"/>
    <dgm:cxn modelId="{5096801E-29CF-4C87-A920-D32587BD98D8}" type="presOf" srcId="{83994DB5-9FB0-4438-BD36-E70F6CC07F70}" destId="{5CAC48DE-C438-4E00-A620-27F38FE530E4}" srcOrd="1" destOrd="0" presId="urn:microsoft.com/office/officeart/2005/8/layout/hierarchy3"/>
    <dgm:cxn modelId="{45157E94-40C9-46B6-8D64-F4A2FFBFB5D2}" type="presOf" srcId="{34F06AA5-D80E-4B4E-B2EB-3406278FCC6C}" destId="{48845359-C8D9-4BED-BDB4-D627854404F0}" srcOrd="0" destOrd="0" presId="urn:microsoft.com/office/officeart/2005/8/layout/hierarchy3"/>
    <dgm:cxn modelId="{75A8B139-25CF-4006-9DD0-3CAF2E8D974C}" type="presOf" srcId="{05A6E24B-E9BF-4071-B139-DABFAD098A3B}" destId="{CCABB2E6-3C89-4871-BECF-FFA50C017C44}" srcOrd="0" destOrd="0" presId="urn:microsoft.com/office/officeart/2005/8/layout/hierarchy3"/>
    <dgm:cxn modelId="{21AA58E7-EB87-49AB-AF86-43BC7D953DC0}" srcId="{C0885FFA-2990-42FD-8368-51779A04E8FB}" destId="{61441EAF-DA11-4AAF-876E-B7DF9CCC4F78}" srcOrd="1" destOrd="0" parTransId="{DE4D84EC-5816-4012-831F-76970D36A30B}" sibTransId="{7DB97F93-0A8F-4207-98BB-FA91DBA38016}"/>
    <dgm:cxn modelId="{1E1C4E80-C90D-4F0D-88F4-953AAC5A99CA}" type="presOf" srcId="{788A3020-3B83-43EB-BAF9-1CC88F90D486}" destId="{BAC25B98-6C0C-40EB-BE98-4560F1BF6762}" srcOrd="0" destOrd="0" presId="urn:microsoft.com/office/officeart/2005/8/layout/hierarchy3"/>
    <dgm:cxn modelId="{F3330814-0C22-48B1-A37F-F61A2E4476B6}" type="presOf" srcId="{83994DB5-9FB0-4438-BD36-E70F6CC07F70}" destId="{17A817F4-80D8-403F-B182-96BFB75450D7}" srcOrd="0" destOrd="0" presId="urn:microsoft.com/office/officeart/2005/8/layout/hierarchy3"/>
    <dgm:cxn modelId="{7A8B0673-B998-4B7F-9983-6EC04704995D}" type="presOf" srcId="{53B044A9-2825-4B67-A297-D35F8C251A6D}" destId="{135FE115-B4AC-42A1-B127-5B89D7C8EC20}" srcOrd="0" destOrd="0" presId="urn:microsoft.com/office/officeart/2005/8/layout/hierarchy3"/>
    <dgm:cxn modelId="{2F333FE2-6980-412A-A493-F62DD1C96912}" type="presOf" srcId="{791DB53E-DC32-49E0-8FD6-BABD744712B6}" destId="{61148A66-AA94-43FA-BD6F-12CC6D975146}" srcOrd="0" destOrd="0" presId="urn:microsoft.com/office/officeart/2005/8/layout/hierarchy3"/>
    <dgm:cxn modelId="{4F6D19BE-5EE6-42E9-B583-0BDEEC5C4515}" srcId="{C0885FFA-2990-42FD-8368-51779A04E8FB}" destId="{05A6E24B-E9BF-4071-B139-DABFAD098A3B}" srcOrd="2" destOrd="0" parTransId="{62128E63-B121-4CE8-9A7C-5DAA78E481E8}" sibTransId="{64B8956B-8FE4-4A89-B33D-793CF978258C}"/>
    <dgm:cxn modelId="{A7FCF4A5-3D7A-4888-84CE-D0A13FE50E7E}" type="presParOf" srcId="{CE8BDF49-12D4-4D3C-B876-AAE38990EDBF}" destId="{EBF7BE45-A66A-4038-8987-17AA69B96B46}" srcOrd="0" destOrd="0" presId="urn:microsoft.com/office/officeart/2005/8/layout/hierarchy3"/>
    <dgm:cxn modelId="{4FBA5AD3-BA4C-4236-92D9-2CE48080621C}" type="presParOf" srcId="{EBF7BE45-A66A-4038-8987-17AA69B96B46}" destId="{8F4A8A3C-47BF-45DB-B37B-EAAB84317711}" srcOrd="0" destOrd="0" presId="urn:microsoft.com/office/officeart/2005/8/layout/hierarchy3"/>
    <dgm:cxn modelId="{2D75086B-1ABA-466A-9C61-29376DD63D3E}" type="presParOf" srcId="{8F4A8A3C-47BF-45DB-B37B-EAAB84317711}" destId="{17A817F4-80D8-403F-B182-96BFB75450D7}" srcOrd="0" destOrd="0" presId="urn:microsoft.com/office/officeart/2005/8/layout/hierarchy3"/>
    <dgm:cxn modelId="{E21B1C30-8B6B-48C9-BB39-F898745A00EC}" type="presParOf" srcId="{8F4A8A3C-47BF-45DB-B37B-EAAB84317711}" destId="{5CAC48DE-C438-4E00-A620-27F38FE530E4}" srcOrd="1" destOrd="0" presId="urn:microsoft.com/office/officeart/2005/8/layout/hierarchy3"/>
    <dgm:cxn modelId="{13E3E466-B7F4-4E59-A76F-EBDA4C50DC1A}" type="presParOf" srcId="{EBF7BE45-A66A-4038-8987-17AA69B96B46}" destId="{EC97DF97-BEE7-467E-8B32-5867AB8B40DA}" srcOrd="1" destOrd="0" presId="urn:microsoft.com/office/officeart/2005/8/layout/hierarchy3"/>
    <dgm:cxn modelId="{5E6A57DC-425F-4E14-8BF5-D5C866E19B6F}" type="presParOf" srcId="{EC97DF97-BEE7-467E-8B32-5867AB8B40DA}" destId="{419B9760-712C-4576-8F3F-BE58286DC86E}" srcOrd="0" destOrd="0" presId="urn:microsoft.com/office/officeart/2005/8/layout/hierarchy3"/>
    <dgm:cxn modelId="{DD9E7342-71DF-4D71-AD70-0ED00493DF4B}" type="presParOf" srcId="{EC97DF97-BEE7-467E-8B32-5867AB8B40DA}" destId="{61148A66-AA94-43FA-BD6F-12CC6D975146}" srcOrd="1" destOrd="0" presId="urn:microsoft.com/office/officeart/2005/8/layout/hierarchy3"/>
    <dgm:cxn modelId="{2B400AB0-1D48-4BF1-9F21-7983E7F05AB2}" type="presParOf" srcId="{EC97DF97-BEE7-467E-8B32-5867AB8B40DA}" destId="{63ACE1E1-885F-482A-9350-0084AD8933BC}" srcOrd="2" destOrd="0" presId="urn:microsoft.com/office/officeart/2005/8/layout/hierarchy3"/>
    <dgm:cxn modelId="{8A08A1B9-6623-493B-BF50-AE049AD9090A}" type="presParOf" srcId="{EC97DF97-BEE7-467E-8B32-5867AB8B40DA}" destId="{48845359-C8D9-4BED-BDB4-D627854404F0}" srcOrd="3" destOrd="0" presId="urn:microsoft.com/office/officeart/2005/8/layout/hierarchy3"/>
    <dgm:cxn modelId="{C5D6D6B8-21CB-4FCC-8D4F-C9EC9F63B2F0}" type="presParOf" srcId="{EC97DF97-BEE7-467E-8B32-5867AB8B40DA}" destId="{291F471B-C5D3-4EF8-B166-C014562AFB37}" srcOrd="4" destOrd="0" presId="urn:microsoft.com/office/officeart/2005/8/layout/hierarchy3"/>
    <dgm:cxn modelId="{50ABAE91-A456-47A5-914E-70313D363752}" type="presParOf" srcId="{EC97DF97-BEE7-467E-8B32-5867AB8B40DA}" destId="{53AD56B3-9F76-4526-838D-4F551CF59B4E}" srcOrd="5" destOrd="0" presId="urn:microsoft.com/office/officeart/2005/8/layout/hierarchy3"/>
    <dgm:cxn modelId="{EE49BA31-1380-43C1-ACBE-54D932015693}" type="presParOf" srcId="{CE8BDF49-12D4-4D3C-B876-AAE38990EDBF}" destId="{3E42AD17-2895-4D61-87F7-420727E3B566}" srcOrd="1" destOrd="0" presId="urn:microsoft.com/office/officeart/2005/8/layout/hierarchy3"/>
    <dgm:cxn modelId="{D00BA9F5-971E-458F-8B0A-15D0D061CBBD}" type="presParOf" srcId="{3E42AD17-2895-4D61-87F7-420727E3B566}" destId="{8C4C23C4-380F-462E-B3FF-05E12FFE5428}" srcOrd="0" destOrd="0" presId="urn:microsoft.com/office/officeart/2005/8/layout/hierarchy3"/>
    <dgm:cxn modelId="{CCADC3E5-4F78-4136-B96F-1E4368C2ADA9}" type="presParOf" srcId="{8C4C23C4-380F-462E-B3FF-05E12FFE5428}" destId="{580E3431-73CE-4FC0-B7D9-E95633086964}" srcOrd="0" destOrd="0" presId="urn:microsoft.com/office/officeart/2005/8/layout/hierarchy3"/>
    <dgm:cxn modelId="{50484B24-5461-47BA-89DF-73D82B4924E3}" type="presParOf" srcId="{8C4C23C4-380F-462E-B3FF-05E12FFE5428}" destId="{7169FB7E-B8CC-4CB2-9EE4-4404361F603C}" srcOrd="1" destOrd="0" presId="urn:microsoft.com/office/officeart/2005/8/layout/hierarchy3"/>
    <dgm:cxn modelId="{B8ABE509-5D61-4085-952A-8C598CCE0B07}" type="presParOf" srcId="{3E42AD17-2895-4D61-87F7-420727E3B566}" destId="{01B3E104-87B5-42AB-8169-5B5AB74BDF80}" srcOrd="1" destOrd="0" presId="urn:microsoft.com/office/officeart/2005/8/layout/hierarchy3"/>
    <dgm:cxn modelId="{7D546BC5-D3E8-4D40-8C77-FB5950AD75CF}" type="presParOf" srcId="{01B3E104-87B5-42AB-8169-5B5AB74BDF80}" destId="{19006141-92CA-4826-BEA3-6150E2B9A95F}" srcOrd="0" destOrd="0" presId="urn:microsoft.com/office/officeart/2005/8/layout/hierarchy3"/>
    <dgm:cxn modelId="{A472E7BA-36BD-4566-98F5-C1576E853CEB}" type="presParOf" srcId="{01B3E104-87B5-42AB-8169-5B5AB74BDF80}" destId="{A1A2EEAF-9EB3-4B96-9866-54B9E98FEA67}" srcOrd="1" destOrd="0" presId="urn:microsoft.com/office/officeart/2005/8/layout/hierarchy3"/>
    <dgm:cxn modelId="{3A6B225D-ED91-4D40-BBD8-FCFC6AAD7554}" type="presParOf" srcId="{CE8BDF49-12D4-4D3C-B876-AAE38990EDBF}" destId="{7FCE0A7D-ADE3-4C95-8B57-A81D0AAEEFDC}" srcOrd="2" destOrd="0" presId="urn:microsoft.com/office/officeart/2005/8/layout/hierarchy3"/>
    <dgm:cxn modelId="{2B05F366-54C4-4559-81ED-134E21F8B92E}" type="presParOf" srcId="{7FCE0A7D-ADE3-4C95-8B57-A81D0AAEEFDC}" destId="{68D47376-88C2-4475-A1D4-1F96C3D9B12A}" srcOrd="0" destOrd="0" presId="urn:microsoft.com/office/officeart/2005/8/layout/hierarchy3"/>
    <dgm:cxn modelId="{BB3A3E39-07E9-4978-8DD8-99E7AD44D2F8}" type="presParOf" srcId="{68D47376-88C2-4475-A1D4-1F96C3D9B12A}" destId="{CCABB2E6-3C89-4871-BECF-FFA50C017C44}" srcOrd="0" destOrd="0" presId="urn:microsoft.com/office/officeart/2005/8/layout/hierarchy3"/>
    <dgm:cxn modelId="{E91612BA-8BD9-4422-B49C-59509745F06F}" type="presParOf" srcId="{68D47376-88C2-4475-A1D4-1F96C3D9B12A}" destId="{2C7B14BE-3D98-4358-8FB7-A1542DE5D105}" srcOrd="1" destOrd="0" presId="urn:microsoft.com/office/officeart/2005/8/layout/hierarchy3"/>
    <dgm:cxn modelId="{B5713852-1FDC-4240-911A-714EE6DF89F9}" type="presParOf" srcId="{7FCE0A7D-ADE3-4C95-8B57-A81D0AAEEFDC}" destId="{086F28F1-76C9-4472-8E31-ADCC2DF3E05A}" srcOrd="1" destOrd="0" presId="urn:microsoft.com/office/officeart/2005/8/layout/hierarchy3"/>
    <dgm:cxn modelId="{C7F25E5B-9E30-4974-913D-CA9B136EC9DB}" type="presParOf" srcId="{086F28F1-76C9-4472-8E31-ADCC2DF3E05A}" destId="{31BF8000-9559-4DCC-A36B-7762B790C3D3}" srcOrd="0" destOrd="0" presId="urn:microsoft.com/office/officeart/2005/8/layout/hierarchy3"/>
    <dgm:cxn modelId="{42AF052D-E651-4454-B3ED-8AD30066281D}" type="presParOf" srcId="{086F28F1-76C9-4472-8E31-ADCC2DF3E05A}" destId="{135FE115-B4AC-42A1-B127-5B89D7C8EC20}" srcOrd="1" destOrd="0" presId="urn:microsoft.com/office/officeart/2005/8/layout/hierarchy3"/>
    <dgm:cxn modelId="{378BE7EB-120E-4FA9-80AE-A2010D938C47}" type="presParOf" srcId="{086F28F1-76C9-4472-8E31-ADCC2DF3E05A}" destId="{4A5B95F1-DDB3-4E0A-82EA-0D1F4A7493B8}" srcOrd="2" destOrd="0" presId="urn:microsoft.com/office/officeart/2005/8/layout/hierarchy3"/>
    <dgm:cxn modelId="{957DC3D7-BD2C-4547-8D3B-E43119A718A4}" type="presParOf" srcId="{086F28F1-76C9-4472-8E31-ADCC2DF3E05A}" destId="{355AD3A3-1B89-4336-8B78-09391E438B45}" srcOrd="3" destOrd="0" presId="urn:microsoft.com/office/officeart/2005/8/layout/hierarchy3"/>
    <dgm:cxn modelId="{D1A39C43-F05E-4247-BE05-E1B641767403}" type="presParOf" srcId="{086F28F1-76C9-4472-8E31-ADCC2DF3E05A}" destId="{BAC25B98-6C0C-40EB-BE98-4560F1BF6762}" srcOrd="4" destOrd="0" presId="urn:microsoft.com/office/officeart/2005/8/layout/hierarchy3"/>
    <dgm:cxn modelId="{69FFDFAB-EE9A-4BC5-B4A3-0ED4AB3A36A2}" type="presParOf" srcId="{086F28F1-76C9-4472-8E31-ADCC2DF3E05A}" destId="{58DA6B1B-6A39-4B85-B2F5-307579E8B33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E57B61-4219-47A0-B661-73A3B5AA5DA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39CCBE-914C-4297-8258-7A80FF43C6BC}">
      <dgm:prSet phldrT="[Текст]" custT="1"/>
      <dgm:spPr/>
      <dgm:t>
        <a:bodyPr/>
        <a:lstStyle/>
        <a:p>
          <a:r>
            <a:rPr lang="ru-RU" sz="2000" dirty="0" smtClean="0"/>
            <a:t>Система </a:t>
          </a:r>
          <a:r>
            <a:rPr lang="ru-RU" sz="2000" dirty="0" err="1" smtClean="0"/>
            <a:t>внутришкольного</a:t>
          </a:r>
          <a:r>
            <a:rPr lang="ru-RU" sz="2000" dirty="0" smtClean="0"/>
            <a:t> формата обучения (на примере 9 классов)</a:t>
          </a:r>
        </a:p>
      </dgm:t>
    </dgm:pt>
    <dgm:pt modelId="{28F971DC-E751-4EFB-B8D8-F14BA35065E9}" type="parTrans" cxnId="{228457B7-C25D-41D9-802E-20ECB7CBC720}">
      <dgm:prSet/>
      <dgm:spPr/>
      <dgm:t>
        <a:bodyPr/>
        <a:lstStyle/>
        <a:p>
          <a:endParaRPr lang="ru-RU"/>
        </a:p>
      </dgm:t>
    </dgm:pt>
    <dgm:pt modelId="{0C406823-54B8-4CF0-9326-DF24B1E5A62E}" type="sibTrans" cxnId="{228457B7-C25D-41D9-802E-20ECB7CBC720}">
      <dgm:prSet/>
      <dgm:spPr/>
      <dgm:t>
        <a:bodyPr/>
        <a:lstStyle/>
        <a:p>
          <a:endParaRPr lang="ru-RU"/>
        </a:p>
      </dgm:t>
    </dgm:pt>
    <dgm:pt modelId="{8B462FC1-ADC4-4F74-A0C9-C7E83FE44C81}">
      <dgm:prSet phldrT="[Текст]" custT="1"/>
      <dgm:spPr/>
      <dgm:t>
        <a:bodyPr/>
        <a:lstStyle/>
        <a:p>
          <a:r>
            <a:rPr lang="ru-RU" sz="1400" dirty="0" smtClean="0"/>
            <a:t>Социально-экономический профиль</a:t>
          </a:r>
          <a:endParaRPr lang="ru-RU" sz="1400" dirty="0"/>
        </a:p>
      </dgm:t>
    </dgm:pt>
    <dgm:pt modelId="{ADA6D970-367B-4A35-A89E-3F1DD6E2590C}" type="parTrans" cxnId="{CA69725F-044D-4A02-A1BF-151CC750522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8247054-41E2-4F96-AC31-70731C9CA2A8}" type="sibTrans" cxnId="{CA69725F-044D-4A02-A1BF-151CC7505220}">
      <dgm:prSet/>
      <dgm:spPr/>
      <dgm:t>
        <a:bodyPr/>
        <a:lstStyle/>
        <a:p>
          <a:endParaRPr lang="ru-RU"/>
        </a:p>
      </dgm:t>
    </dgm:pt>
    <dgm:pt modelId="{9FBE9CE2-E0FC-468B-B4C1-1A747D239602}">
      <dgm:prSet phldrT="[Текст]" custT="1"/>
      <dgm:spPr/>
      <dgm:t>
        <a:bodyPr/>
        <a:lstStyle/>
        <a:p>
          <a:r>
            <a:rPr lang="ru-RU" sz="1400" dirty="0" smtClean="0"/>
            <a:t>Технологический профиль</a:t>
          </a:r>
          <a:endParaRPr lang="ru-RU" sz="1400" dirty="0"/>
        </a:p>
      </dgm:t>
    </dgm:pt>
    <dgm:pt modelId="{A0A63C35-3FE3-414B-B652-E3FBC2FE1D48}" type="parTrans" cxnId="{6F18D8F0-FF4D-4F6B-9009-05597B9C736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6743E2C-05E7-4E6C-8B66-F8490647A209}" type="sibTrans" cxnId="{6F18D8F0-FF4D-4F6B-9009-05597B9C7369}">
      <dgm:prSet/>
      <dgm:spPr/>
      <dgm:t>
        <a:bodyPr/>
        <a:lstStyle/>
        <a:p>
          <a:endParaRPr lang="ru-RU"/>
        </a:p>
      </dgm:t>
    </dgm:pt>
    <dgm:pt modelId="{E9683E01-59F2-4664-B12A-0B65D7B2BE92}">
      <dgm:prSet phldrT="[Текст]" custT="1"/>
      <dgm:spPr/>
      <dgm:t>
        <a:bodyPr/>
        <a:lstStyle/>
        <a:p>
          <a:r>
            <a:rPr lang="ru-RU" sz="1400" dirty="0" smtClean="0"/>
            <a:t>Профессионально ориентированный профиль</a:t>
          </a:r>
          <a:endParaRPr lang="ru-RU" sz="1400" dirty="0"/>
        </a:p>
      </dgm:t>
    </dgm:pt>
    <dgm:pt modelId="{9DEAF9E6-2262-4B3B-AD01-4D8C17574F2C}" type="parTrans" cxnId="{106F0FC9-4FC0-46C8-BB63-D0C0A8EE06FF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488F3EB-B006-4FA5-A3C3-4115393584F5}" type="sibTrans" cxnId="{106F0FC9-4FC0-46C8-BB63-D0C0A8EE06FF}">
      <dgm:prSet/>
      <dgm:spPr/>
      <dgm:t>
        <a:bodyPr/>
        <a:lstStyle/>
        <a:p>
          <a:endParaRPr lang="ru-RU"/>
        </a:p>
      </dgm:t>
    </dgm:pt>
    <dgm:pt modelId="{9B7E5C9A-3CB8-491E-B985-6BEF380D5079}" type="pres">
      <dgm:prSet presAssocID="{EDE57B61-4219-47A0-B661-73A3B5AA5D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122C94-629E-4C3F-9082-BD0635F04967}" type="pres">
      <dgm:prSet presAssocID="{A839CCBE-914C-4297-8258-7A80FF43C6BC}" presName="hierRoot1" presStyleCnt="0">
        <dgm:presLayoutVars>
          <dgm:hierBranch val="init"/>
        </dgm:presLayoutVars>
      </dgm:prSet>
      <dgm:spPr/>
    </dgm:pt>
    <dgm:pt modelId="{565C4472-F32D-487A-907B-CEF9F319751F}" type="pres">
      <dgm:prSet presAssocID="{A839CCBE-914C-4297-8258-7A80FF43C6BC}" presName="rootComposite1" presStyleCnt="0"/>
      <dgm:spPr/>
    </dgm:pt>
    <dgm:pt modelId="{C73D121C-867E-42BD-A46C-BBEBC1D22DD7}" type="pres">
      <dgm:prSet presAssocID="{A839CCBE-914C-4297-8258-7A80FF43C6BC}" presName="rootText1" presStyleLbl="node0" presStyleIdx="0" presStyleCnt="1" custScaleX="323229" custScaleY="32305" custLinFactY="-286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FA757-3689-4A88-A4D1-E8964B2FD07F}" type="pres">
      <dgm:prSet presAssocID="{A839CCBE-914C-4297-8258-7A80FF43C6B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7A023E6-BE33-43DE-9F1E-264AC5FD9528}" type="pres">
      <dgm:prSet presAssocID="{A839CCBE-914C-4297-8258-7A80FF43C6BC}" presName="hierChild2" presStyleCnt="0"/>
      <dgm:spPr/>
    </dgm:pt>
    <dgm:pt modelId="{449F9BDA-D7EF-4287-851E-52DABFB100BA}" type="pres">
      <dgm:prSet presAssocID="{ADA6D970-367B-4A35-A89E-3F1DD6E2590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A7ADDF1-F40D-4422-BE49-51AA974AAB23}" type="pres">
      <dgm:prSet presAssocID="{8B462FC1-ADC4-4F74-A0C9-C7E83FE44C81}" presName="hierRoot2" presStyleCnt="0">
        <dgm:presLayoutVars>
          <dgm:hierBranch val="init"/>
        </dgm:presLayoutVars>
      </dgm:prSet>
      <dgm:spPr/>
    </dgm:pt>
    <dgm:pt modelId="{16249049-F872-44F0-B4F4-234AD696F00E}" type="pres">
      <dgm:prSet presAssocID="{8B462FC1-ADC4-4F74-A0C9-C7E83FE44C81}" presName="rootComposite" presStyleCnt="0"/>
      <dgm:spPr/>
    </dgm:pt>
    <dgm:pt modelId="{81BE962A-C9AB-4221-9B18-2F7B0C30F567}" type="pres">
      <dgm:prSet presAssocID="{8B462FC1-ADC4-4F74-A0C9-C7E83FE44C81}" presName="rootText" presStyleLbl="node2" presStyleIdx="0" presStyleCnt="3" custScaleY="33438" custLinFactY="-31190" custLinFactNeighborX="399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6E72C0-08CA-4FBD-B37F-F395D4BCAA50}" type="pres">
      <dgm:prSet presAssocID="{8B462FC1-ADC4-4F74-A0C9-C7E83FE44C81}" presName="rootConnector" presStyleLbl="node2" presStyleIdx="0" presStyleCnt="3"/>
      <dgm:spPr/>
      <dgm:t>
        <a:bodyPr/>
        <a:lstStyle/>
        <a:p>
          <a:endParaRPr lang="ru-RU"/>
        </a:p>
      </dgm:t>
    </dgm:pt>
    <dgm:pt modelId="{BA3628B3-07DA-4B0C-995E-68BDF8165313}" type="pres">
      <dgm:prSet presAssocID="{8B462FC1-ADC4-4F74-A0C9-C7E83FE44C81}" presName="hierChild4" presStyleCnt="0"/>
      <dgm:spPr/>
    </dgm:pt>
    <dgm:pt modelId="{E0C1C5E0-6064-414F-9013-525026D0C9A9}" type="pres">
      <dgm:prSet presAssocID="{8B462FC1-ADC4-4F74-A0C9-C7E83FE44C81}" presName="hierChild5" presStyleCnt="0"/>
      <dgm:spPr/>
    </dgm:pt>
    <dgm:pt modelId="{E38EF4DF-6744-4465-B4BF-0D1C2143741B}" type="pres">
      <dgm:prSet presAssocID="{A0A63C35-3FE3-414B-B652-E3FBC2FE1D4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9EC1428-30FB-4BEA-8FFC-3B105C337147}" type="pres">
      <dgm:prSet presAssocID="{9FBE9CE2-E0FC-468B-B4C1-1A747D239602}" presName="hierRoot2" presStyleCnt="0">
        <dgm:presLayoutVars>
          <dgm:hierBranch val="init"/>
        </dgm:presLayoutVars>
      </dgm:prSet>
      <dgm:spPr/>
    </dgm:pt>
    <dgm:pt modelId="{603DAC8D-39BB-4413-AFFE-9C62477C288F}" type="pres">
      <dgm:prSet presAssocID="{9FBE9CE2-E0FC-468B-B4C1-1A747D239602}" presName="rootComposite" presStyleCnt="0"/>
      <dgm:spPr/>
    </dgm:pt>
    <dgm:pt modelId="{243219D7-204D-4C56-A7E5-42E1F314D4DB}" type="pres">
      <dgm:prSet presAssocID="{9FBE9CE2-E0FC-468B-B4C1-1A747D239602}" presName="rootText" presStyleLbl="node2" presStyleIdx="1" presStyleCnt="3" custScaleY="33438" custLinFactY="-3119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71C194-1A8A-4512-A208-BFCC044764E9}" type="pres">
      <dgm:prSet presAssocID="{9FBE9CE2-E0FC-468B-B4C1-1A747D239602}" presName="rootConnector" presStyleLbl="node2" presStyleIdx="1" presStyleCnt="3"/>
      <dgm:spPr/>
      <dgm:t>
        <a:bodyPr/>
        <a:lstStyle/>
        <a:p>
          <a:endParaRPr lang="ru-RU"/>
        </a:p>
      </dgm:t>
    </dgm:pt>
    <dgm:pt modelId="{653F4326-0FAA-4A2C-8E3A-E6009B4DD75D}" type="pres">
      <dgm:prSet presAssocID="{9FBE9CE2-E0FC-468B-B4C1-1A747D239602}" presName="hierChild4" presStyleCnt="0"/>
      <dgm:spPr/>
    </dgm:pt>
    <dgm:pt modelId="{DC6B6513-B843-4DF8-8B54-B6D2C45A332E}" type="pres">
      <dgm:prSet presAssocID="{9FBE9CE2-E0FC-468B-B4C1-1A747D239602}" presName="hierChild5" presStyleCnt="0"/>
      <dgm:spPr/>
    </dgm:pt>
    <dgm:pt modelId="{FC6B205A-716F-4666-B514-52B2D3344D2B}" type="pres">
      <dgm:prSet presAssocID="{9DEAF9E6-2262-4B3B-AD01-4D8C17574F2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56DB5A9-ECBD-4805-B935-AC8F5098D9CA}" type="pres">
      <dgm:prSet presAssocID="{E9683E01-59F2-4664-B12A-0B65D7B2BE92}" presName="hierRoot2" presStyleCnt="0">
        <dgm:presLayoutVars>
          <dgm:hierBranch val="init"/>
        </dgm:presLayoutVars>
      </dgm:prSet>
      <dgm:spPr/>
    </dgm:pt>
    <dgm:pt modelId="{FD4D1D02-C9A8-4275-8EF1-2A1E4C98CF9D}" type="pres">
      <dgm:prSet presAssocID="{E9683E01-59F2-4664-B12A-0B65D7B2BE92}" presName="rootComposite" presStyleCnt="0"/>
      <dgm:spPr/>
    </dgm:pt>
    <dgm:pt modelId="{A71248FD-7F4B-4FC4-A5AC-80FF65B66CAB}" type="pres">
      <dgm:prSet presAssocID="{E9683E01-59F2-4664-B12A-0B65D7B2BE92}" presName="rootText" presStyleLbl="node2" presStyleIdx="2" presStyleCnt="3" custScaleY="33438" custLinFactY="-31190" custLinFactNeighborX="-36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4696E-C55D-4052-A954-3AD2D29CDD4E}" type="pres">
      <dgm:prSet presAssocID="{E9683E01-59F2-4664-B12A-0B65D7B2BE92}" presName="rootConnector" presStyleLbl="node2" presStyleIdx="2" presStyleCnt="3"/>
      <dgm:spPr/>
      <dgm:t>
        <a:bodyPr/>
        <a:lstStyle/>
        <a:p>
          <a:endParaRPr lang="ru-RU"/>
        </a:p>
      </dgm:t>
    </dgm:pt>
    <dgm:pt modelId="{C5D41C43-5F09-4C3B-97EE-AE4BE3B8F4F0}" type="pres">
      <dgm:prSet presAssocID="{E9683E01-59F2-4664-B12A-0B65D7B2BE92}" presName="hierChild4" presStyleCnt="0"/>
      <dgm:spPr/>
    </dgm:pt>
    <dgm:pt modelId="{8E1DD1B9-E58D-4B0B-8BF1-AE87A4B7DD67}" type="pres">
      <dgm:prSet presAssocID="{E9683E01-59F2-4664-B12A-0B65D7B2BE92}" presName="hierChild5" presStyleCnt="0"/>
      <dgm:spPr/>
    </dgm:pt>
    <dgm:pt modelId="{C93BBFD1-0F15-44BB-93D3-D4EF52CE548F}" type="pres">
      <dgm:prSet presAssocID="{A839CCBE-914C-4297-8258-7A80FF43C6BC}" presName="hierChild3" presStyleCnt="0"/>
      <dgm:spPr/>
    </dgm:pt>
  </dgm:ptLst>
  <dgm:cxnLst>
    <dgm:cxn modelId="{44D7E97C-C4F4-4A5A-BA26-DD83A6EF72D3}" type="presOf" srcId="{9FBE9CE2-E0FC-468B-B4C1-1A747D239602}" destId="{5771C194-1A8A-4512-A208-BFCC044764E9}" srcOrd="1" destOrd="0" presId="urn:microsoft.com/office/officeart/2005/8/layout/orgChart1"/>
    <dgm:cxn modelId="{C96B496F-31FC-4CFA-915D-252E676C2944}" type="presOf" srcId="{9FBE9CE2-E0FC-468B-B4C1-1A747D239602}" destId="{243219D7-204D-4C56-A7E5-42E1F314D4DB}" srcOrd="0" destOrd="0" presId="urn:microsoft.com/office/officeart/2005/8/layout/orgChart1"/>
    <dgm:cxn modelId="{F37F5B5C-CEF1-45A8-919D-4322616BD1E6}" type="presOf" srcId="{E9683E01-59F2-4664-B12A-0B65D7B2BE92}" destId="{A71248FD-7F4B-4FC4-A5AC-80FF65B66CAB}" srcOrd="0" destOrd="0" presId="urn:microsoft.com/office/officeart/2005/8/layout/orgChart1"/>
    <dgm:cxn modelId="{3A39B8E8-A1FC-4A00-B6EE-1D3D95AF6D64}" type="presOf" srcId="{A839CCBE-914C-4297-8258-7A80FF43C6BC}" destId="{C73D121C-867E-42BD-A46C-BBEBC1D22DD7}" srcOrd="0" destOrd="0" presId="urn:microsoft.com/office/officeart/2005/8/layout/orgChart1"/>
    <dgm:cxn modelId="{ED44079C-68B3-44F5-A6F3-5EB9DA546E43}" type="presOf" srcId="{9DEAF9E6-2262-4B3B-AD01-4D8C17574F2C}" destId="{FC6B205A-716F-4666-B514-52B2D3344D2B}" srcOrd="0" destOrd="0" presId="urn:microsoft.com/office/officeart/2005/8/layout/orgChart1"/>
    <dgm:cxn modelId="{EA70DA32-A1D1-4476-B4C2-F83D481A70DF}" type="presOf" srcId="{A0A63C35-3FE3-414B-B652-E3FBC2FE1D48}" destId="{E38EF4DF-6744-4465-B4BF-0D1C2143741B}" srcOrd="0" destOrd="0" presId="urn:microsoft.com/office/officeart/2005/8/layout/orgChart1"/>
    <dgm:cxn modelId="{228457B7-C25D-41D9-802E-20ECB7CBC720}" srcId="{EDE57B61-4219-47A0-B661-73A3B5AA5DAC}" destId="{A839CCBE-914C-4297-8258-7A80FF43C6BC}" srcOrd="0" destOrd="0" parTransId="{28F971DC-E751-4EFB-B8D8-F14BA35065E9}" sibTransId="{0C406823-54B8-4CF0-9326-DF24B1E5A62E}"/>
    <dgm:cxn modelId="{E36B1499-AC3D-4A7A-B98D-3C8FFEFFC310}" type="presOf" srcId="{A839CCBE-914C-4297-8258-7A80FF43C6BC}" destId="{410FA757-3689-4A88-A4D1-E8964B2FD07F}" srcOrd="1" destOrd="0" presId="urn:microsoft.com/office/officeart/2005/8/layout/orgChart1"/>
    <dgm:cxn modelId="{106F0FC9-4FC0-46C8-BB63-D0C0A8EE06FF}" srcId="{A839CCBE-914C-4297-8258-7A80FF43C6BC}" destId="{E9683E01-59F2-4664-B12A-0B65D7B2BE92}" srcOrd="2" destOrd="0" parTransId="{9DEAF9E6-2262-4B3B-AD01-4D8C17574F2C}" sibTransId="{5488F3EB-B006-4FA5-A3C3-4115393584F5}"/>
    <dgm:cxn modelId="{87146947-253B-415F-A791-2AC5846D9A6B}" type="presOf" srcId="{8B462FC1-ADC4-4F74-A0C9-C7E83FE44C81}" destId="{006E72C0-08CA-4FBD-B37F-F395D4BCAA50}" srcOrd="1" destOrd="0" presId="urn:microsoft.com/office/officeart/2005/8/layout/orgChart1"/>
    <dgm:cxn modelId="{CA69725F-044D-4A02-A1BF-151CC7505220}" srcId="{A839CCBE-914C-4297-8258-7A80FF43C6BC}" destId="{8B462FC1-ADC4-4F74-A0C9-C7E83FE44C81}" srcOrd="0" destOrd="0" parTransId="{ADA6D970-367B-4A35-A89E-3F1DD6E2590C}" sibTransId="{A8247054-41E2-4F96-AC31-70731C9CA2A8}"/>
    <dgm:cxn modelId="{38C486D6-4732-47CC-8153-7180FD801356}" type="presOf" srcId="{ADA6D970-367B-4A35-A89E-3F1DD6E2590C}" destId="{449F9BDA-D7EF-4287-851E-52DABFB100BA}" srcOrd="0" destOrd="0" presId="urn:microsoft.com/office/officeart/2005/8/layout/orgChart1"/>
    <dgm:cxn modelId="{B13040BE-CB48-43DB-8288-D342FB214027}" type="presOf" srcId="{8B462FC1-ADC4-4F74-A0C9-C7E83FE44C81}" destId="{81BE962A-C9AB-4221-9B18-2F7B0C30F567}" srcOrd="0" destOrd="0" presId="urn:microsoft.com/office/officeart/2005/8/layout/orgChart1"/>
    <dgm:cxn modelId="{A24B551A-7DA0-430F-9BA0-CA0B67C6869B}" type="presOf" srcId="{E9683E01-59F2-4664-B12A-0B65D7B2BE92}" destId="{F8C4696E-C55D-4052-A954-3AD2D29CDD4E}" srcOrd="1" destOrd="0" presId="urn:microsoft.com/office/officeart/2005/8/layout/orgChart1"/>
    <dgm:cxn modelId="{35DADE8C-1280-463C-BF6A-5D85F0F646F6}" type="presOf" srcId="{EDE57B61-4219-47A0-B661-73A3B5AA5DAC}" destId="{9B7E5C9A-3CB8-491E-B985-6BEF380D5079}" srcOrd="0" destOrd="0" presId="urn:microsoft.com/office/officeart/2005/8/layout/orgChart1"/>
    <dgm:cxn modelId="{6F18D8F0-FF4D-4F6B-9009-05597B9C7369}" srcId="{A839CCBE-914C-4297-8258-7A80FF43C6BC}" destId="{9FBE9CE2-E0FC-468B-B4C1-1A747D239602}" srcOrd="1" destOrd="0" parTransId="{A0A63C35-3FE3-414B-B652-E3FBC2FE1D48}" sibTransId="{06743E2C-05E7-4E6C-8B66-F8490647A209}"/>
    <dgm:cxn modelId="{76B68BF2-1DCB-42FC-AFD1-9AB518A3963D}" type="presParOf" srcId="{9B7E5C9A-3CB8-491E-B985-6BEF380D5079}" destId="{13122C94-629E-4C3F-9082-BD0635F04967}" srcOrd="0" destOrd="0" presId="urn:microsoft.com/office/officeart/2005/8/layout/orgChart1"/>
    <dgm:cxn modelId="{53210B6A-7B12-4B2C-99CA-40801B983301}" type="presParOf" srcId="{13122C94-629E-4C3F-9082-BD0635F04967}" destId="{565C4472-F32D-487A-907B-CEF9F319751F}" srcOrd="0" destOrd="0" presId="urn:microsoft.com/office/officeart/2005/8/layout/orgChart1"/>
    <dgm:cxn modelId="{EFAAEBD2-92B1-4BDD-94F3-2777FC2603AF}" type="presParOf" srcId="{565C4472-F32D-487A-907B-CEF9F319751F}" destId="{C73D121C-867E-42BD-A46C-BBEBC1D22DD7}" srcOrd="0" destOrd="0" presId="urn:microsoft.com/office/officeart/2005/8/layout/orgChart1"/>
    <dgm:cxn modelId="{6BBC4150-23D3-4EF3-8E8F-F6DE785CE60F}" type="presParOf" srcId="{565C4472-F32D-487A-907B-CEF9F319751F}" destId="{410FA757-3689-4A88-A4D1-E8964B2FD07F}" srcOrd="1" destOrd="0" presId="urn:microsoft.com/office/officeart/2005/8/layout/orgChart1"/>
    <dgm:cxn modelId="{D9631338-AB8F-496D-ADC8-528D1F107676}" type="presParOf" srcId="{13122C94-629E-4C3F-9082-BD0635F04967}" destId="{67A023E6-BE33-43DE-9F1E-264AC5FD9528}" srcOrd="1" destOrd="0" presId="urn:microsoft.com/office/officeart/2005/8/layout/orgChart1"/>
    <dgm:cxn modelId="{C00AC20F-FEDA-4E04-90BB-56C2EBB5A862}" type="presParOf" srcId="{67A023E6-BE33-43DE-9F1E-264AC5FD9528}" destId="{449F9BDA-D7EF-4287-851E-52DABFB100BA}" srcOrd="0" destOrd="0" presId="urn:microsoft.com/office/officeart/2005/8/layout/orgChart1"/>
    <dgm:cxn modelId="{9239879D-1D1C-456A-AA61-9C7EFFD4C7E6}" type="presParOf" srcId="{67A023E6-BE33-43DE-9F1E-264AC5FD9528}" destId="{5A7ADDF1-F40D-4422-BE49-51AA974AAB23}" srcOrd="1" destOrd="0" presId="urn:microsoft.com/office/officeart/2005/8/layout/orgChart1"/>
    <dgm:cxn modelId="{0DAA6275-7E25-43D6-A8D9-A50968327014}" type="presParOf" srcId="{5A7ADDF1-F40D-4422-BE49-51AA974AAB23}" destId="{16249049-F872-44F0-B4F4-234AD696F00E}" srcOrd="0" destOrd="0" presId="urn:microsoft.com/office/officeart/2005/8/layout/orgChart1"/>
    <dgm:cxn modelId="{0DBA65D1-085F-407C-B663-01338E0179F0}" type="presParOf" srcId="{16249049-F872-44F0-B4F4-234AD696F00E}" destId="{81BE962A-C9AB-4221-9B18-2F7B0C30F567}" srcOrd="0" destOrd="0" presId="urn:microsoft.com/office/officeart/2005/8/layout/orgChart1"/>
    <dgm:cxn modelId="{1D593C19-DAAE-429D-97F3-DD3A927D6C2F}" type="presParOf" srcId="{16249049-F872-44F0-B4F4-234AD696F00E}" destId="{006E72C0-08CA-4FBD-B37F-F395D4BCAA50}" srcOrd="1" destOrd="0" presId="urn:microsoft.com/office/officeart/2005/8/layout/orgChart1"/>
    <dgm:cxn modelId="{A22B96FF-1D9A-416F-8A3F-B8F47599A7A7}" type="presParOf" srcId="{5A7ADDF1-F40D-4422-BE49-51AA974AAB23}" destId="{BA3628B3-07DA-4B0C-995E-68BDF8165313}" srcOrd="1" destOrd="0" presId="urn:microsoft.com/office/officeart/2005/8/layout/orgChart1"/>
    <dgm:cxn modelId="{9569B06D-89CA-48C7-A00E-9D91B74446A6}" type="presParOf" srcId="{5A7ADDF1-F40D-4422-BE49-51AA974AAB23}" destId="{E0C1C5E0-6064-414F-9013-525026D0C9A9}" srcOrd="2" destOrd="0" presId="urn:microsoft.com/office/officeart/2005/8/layout/orgChart1"/>
    <dgm:cxn modelId="{53DF9312-F1DE-40A9-B4D6-D51AD151B822}" type="presParOf" srcId="{67A023E6-BE33-43DE-9F1E-264AC5FD9528}" destId="{E38EF4DF-6744-4465-B4BF-0D1C2143741B}" srcOrd="2" destOrd="0" presId="urn:microsoft.com/office/officeart/2005/8/layout/orgChart1"/>
    <dgm:cxn modelId="{98C51624-04D6-40BD-BF11-F21C3E324981}" type="presParOf" srcId="{67A023E6-BE33-43DE-9F1E-264AC5FD9528}" destId="{A9EC1428-30FB-4BEA-8FFC-3B105C337147}" srcOrd="3" destOrd="0" presId="urn:microsoft.com/office/officeart/2005/8/layout/orgChart1"/>
    <dgm:cxn modelId="{9817EAFF-A7A1-448B-BCE6-699CA51B0C07}" type="presParOf" srcId="{A9EC1428-30FB-4BEA-8FFC-3B105C337147}" destId="{603DAC8D-39BB-4413-AFFE-9C62477C288F}" srcOrd="0" destOrd="0" presId="urn:microsoft.com/office/officeart/2005/8/layout/orgChart1"/>
    <dgm:cxn modelId="{E8E9228C-B1C9-496D-813A-AE1B31A0B977}" type="presParOf" srcId="{603DAC8D-39BB-4413-AFFE-9C62477C288F}" destId="{243219D7-204D-4C56-A7E5-42E1F314D4DB}" srcOrd="0" destOrd="0" presId="urn:microsoft.com/office/officeart/2005/8/layout/orgChart1"/>
    <dgm:cxn modelId="{2D504853-357C-4D2E-8064-5B147430433C}" type="presParOf" srcId="{603DAC8D-39BB-4413-AFFE-9C62477C288F}" destId="{5771C194-1A8A-4512-A208-BFCC044764E9}" srcOrd="1" destOrd="0" presId="urn:microsoft.com/office/officeart/2005/8/layout/orgChart1"/>
    <dgm:cxn modelId="{2C3BB5FA-D577-4E79-803E-1E94C8349FA8}" type="presParOf" srcId="{A9EC1428-30FB-4BEA-8FFC-3B105C337147}" destId="{653F4326-0FAA-4A2C-8E3A-E6009B4DD75D}" srcOrd="1" destOrd="0" presId="urn:microsoft.com/office/officeart/2005/8/layout/orgChart1"/>
    <dgm:cxn modelId="{F98C8BF5-E519-49DD-AB16-8700AEAA4DCB}" type="presParOf" srcId="{A9EC1428-30FB-4BEA-8FFC-3B105C337147}" destId="{DC6B6513-B843-4DF8-8B54-B6D2C45A332E}" srcOrd="2" destOrd="0" presId="urn:microsoft.com/office/officeart/2005/8/layout/orgChart1"/>
    <dgm:cxn modelId="{D281B986-3D43-47E6-A0CF-2A0E0D44B944}" type="presParOf" srcId="{67A023E6-BE33-43DE-9F1E-264AC5FD9528}" destId="{FC6B205A-716F-4666-B514-52B2D3344D2B}" srcOrd="4" destOrd="0" presId="urn:microsoft.com/office/officeart/2005/8/layout/orgChart1"/>
    <dgm:cxn modelId="{93F4D03C-42CF-468D-9353-D7C69347C7EB}" type="presParOf" srcId="{67A023E6-BE33-43DE-9F1E-264AC5FD9528}" destId="{656DB5A9-ECBD-4805-B935-AC8F5098D9CA}" srcOrd="5" destOrd="0" presId="urn:microsoft.com/office/officeart/2005/8/layout/orgChart1"/>
    <dgm:cxn modelId="{DCE4BFDD-C1C8-4809-895F-84DA6DA406BD}" type="presParOf" srcId="{656DB5A9-ECBD-4805-B935-AC8F5098D9CA}" destId="{FD4D1D02-C9A8-4275-8EF1-2A1E4C98CF9D}" srcOrd="0" destOrd="0" presId="urn:microsoft.com/office/officeart/2005/8/layout/orgChart1"/>
    <dgm:cxn modelId="{DCA4BD51-3F9E-4038-B445-1B52A74183A7}" type="presParOf" srcId="{FD4D1D02-C9A8-4275-8EF1-2A1E4C98CF9D}" destId="{A71248FD-7F4B-4FC4-A5AC-80FF65B66CAB}" srcOrd="0" destOrd="0" presId="urn:microsoft.com/office/officeart/2005/8/layout/orgChart1"/>
    <dgm:cxn modelId="{5AC136BF-A029-4F69-AB08-3CA39DAEBAA5}" type="presParOf" srcId="{FD4D1D02-C9A8-4275-8EF1-2A1E4C98CF9D}" destId="{F8C4696E-C55D-4052-A954-3AD2D29CDD4E}" srcOrd="1" destOrd="0" presId="urn:microsoft.com/office/officeart/2005/8/layout/orgChart1"/>
    <dgm:cxn modelId="{37810867-46A0-4C72-AA37-F01F965F5728}" type="presParOf" srcId="{656DB5A9-ECBD-4805-B935-AC8F5098D9CA}" destId="{C5D41C43-5F09-4C3B-97EE-AE4BE3B8F4F0}" srcOrd="1" destOrd="0" presId="urn:microsoft.com/office/officeart/2005/8/layout/orgChart1"/>
    <dgm:cxn modelId="{EA1CC805-0E1F-43F2-9B9E-BBA3292355AA}" type="presParOf" srcId="{656DB5A9-ECBD-4805-B935-AC8F5098D9CA}" destId="{8E1DD1B9-E58D-4B0B-8BF1-AE87A4B7DD67}" srcOrd="2" destOrd="0" presId="urn:microsoft.com/office/officeart/2005/8/layout/orgChart1"/>
    <dgm:cxn modelId="{69A335DA-99D0-4B9E-B699-5F8BD9696404}" type="presParOf" srcId="{13122C94-629E-4C3F-9082-BD0635F04967}" destId="{C93BBFD1-0F15-44BB-93D3-D4EF52CE54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B205A-716F-4666-B514-52B2D3344D2B}">
      <dsp:nvSpPr>
        <dsp:cNvPr id="0" name=""/>
        <dsp:cNvSpPr/>
      </dsp:nvSpPr>
      <dsp:spPr>
        <a:xfrm>
          <a:off x="4572000" y="563501"/>
          <a:ext cx="3136853" cy="527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108"/>
              </a:lnTo>
              <a:lnTo>
                <a:pt x="3136853" y="247108"/>
              </a:lnTo>
              <a:lnTo>
                <a:pt x="3136853" y="527807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E38EF4DF-6744-4465-B4BF-0D1C2143741B}">
      <dsp:nvSpPr>
        <dsp:cNvPr id="0" name=""/>
        <dsp:cNvSpPr/>
      </dsp:nvSpPr>
      <dsp:spPr>
        <a:xfrm>
          <a:off x="4526280" y="563501"/>
          <a:ext cx="91440" cy="5278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807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449F9BDA-D7EF-4287-851E-52DABFB100BA}">
      <dsp:nvSpPr>
        <dsp:cNvPr id="0" name=""/>
        <dsp:cNvSpPr/>
      </dsp:nvSpPr>
      <dsp:spPr>
        <a:xfrm>
          <a:off x="1444156" y="563501"/>
          <a:ext cx="3127843" cy="527807"/>
        </a:xfrm>
        <a:custGeom>
          <a:avLst/>
          <a:gdLst/>
          <a:ahLst/>
          <a:cxnLst/>
          <a:rect l="0" t="0" r="0" b="0"/>
          <a:pathLst>
            <a:path>
              <a:moveTo>
                <a:pt x="3127843" y="0"/>
              </a:moveTo>
              <a:lnTo>
                <a:pt x="3127843" y="247108"/>
              </a:lnTo>
              <a:lnTo>
                <a:pt x="0" y="247108"/>
              </a:lnTo>
              <a:lnTo>
                <a:pt x="0" y="527807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C73D121C-867E-42BD-A46C-BBEBC1D22DD7}">
      <dsp:nvSpPr>
        <dsp:cNvPr id="0" name=""/>
        <dsp:cNvSpPr/>
      </dsp:nvSpPr>
      <dsp:spPr>
        <a:xfrm>
          <a:off x="251518" y="131692"/>
          <a:ext cx="8640962" cy="43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Система </a:t>
          </a:r>
          <a:r>
            <a:rPr lang="ru-RU" sz="2000" kern="1200" dirty="0" err="1" smtClean="0"/>
            <a:t>внутришкольного</a:t>
          </a:r>
          <a:r>
            <a:rPr lang="ru-RU" sz="2000" kern="1200" dirty="0" smtClean="0"/>
            <a:t> формата обучения (на примере 9 классов)</a:t>
          </a:r>
          <a:endParaRPr lang="ru-RU" sz="2000" kern="1200" dirty="0"/>
        </a:p>
      </dsp:txBody>
      <dsp:txXfrm>
        <a:off x="251518" y="131692"/>
        <a:ext cx="8640962" cy="431808"/>
      </dsp:txXfrm>
    </dsp:sp>
    <dsp:sp modelId="{81BE962A-C9AB-4221-9B18-2F7B0C30F567}">
      <dsp:nvSpPr>
        <dsp:cNvPr id="0" name=""/>
        <dsp:cNvSpPr/>
      </dsp:nvSpPr>
      <dsp:spPr>
        <a:xfrm>
          <a:off x="107493" y="1091309"/>
          <a:ext cx="2673325" cy="446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Социально-экономический профиль</a:t>
          </a:r>
          <a:endParaRPr lang="ru-RU" sz="1400" kern="1200" dirty="0"/>
        </a:p>
      </dsp:txBody>
      <dsp:txXfrm>
        <a:off x="107493" y="1091309"/>
        <a:ext cx="2673325" cy="446953"/>
      </dsp:txXfrm>
    </dsp:sp>
    <dsp:sp modelId="{243219D7-204D-4C56-A7E5-42E1F314D4DB}">
      <dsp:nvSpPr>
        <dsp:cNvPr id="0" name=""/>
        <dsp:cNvSpPr/>
      </dsp:nvSpPr>
      <dsp:spPr>
        <a:xfrm>
          <a:off x="3235337" y="1091309"/>
          <a:ext cx="2673325" cy="446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Технологический профиль</a:t>
          </a:r>
          <a:endParaRPr lang="ru-RU" sz="1400" kern="1200" dirty="0"/>
        </a:p>
      </dsp:txBody>
      <dsp:txXfrm>
        <a:off x="3235337" y="1091309"/>
        <a:ext cx="2673325" cy="446953"/>
      </dsp:txXfrm>
    </dsp:sp>
    <dsp:sp modelId="{A71248FD-7F4B-4FC4-A5AC-80FF65B66CAB}">
      <dsp:nvSpPr>
        <dsp:cNvPr id="0" name=""/>
        <dsp:cNvSpPr/>
      </dsp:nvSpPr>
      <dsp:spPr>
        <a:xfrm>
          <a:off x="6372190" y="1091309"/>
          <a:ext cx="2673325" cy="446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Профессионально ориентированный профиль</a:t>
          </a:r>
          <a:endParaRPr lang="ru-RU" sz="1400" kern="1200" dirty="0"/>
        </a:p>
      </dsp:txBody>
      <dsp:txXfrm>
        <a:off x="6372190" y="1091309"/>
        <a:ext cx="2673325" cy="4469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817F4-80D8-403F-B182-96BFB75450D7}">
      <dsp:nvSpPr>
        <dsp:cNvPr id="0" name=""/>
        <dsp:cNvSpPr/>
      </dsp:nvSpPr>
      <dsp:spPr>
        <a:xfrm>
          <a:off x="325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</a:t>
          </a:r>
          <a:endParaRPr lang="ru-RU" sz="1600" kern="1200" dirty="0"/>
        </a:p>
      </dsp:txBody>
      <dsp:txXfrm>
        <a:off x="11470" y="151524"/>
        <a:ext cx="738751" cy="358230"/>
      </dsp:txXfrm>
    </dsp:sp>
    <dsp:sp modelId="{419B9760-712C-4576-8F3F-BE58286DC86E}">
      <dsp:nvSpPr>
        <dsp:cNvPr id="0" name=""/>
        <dsp:cNvSpPr/>
      </dsp:nvSpPr>
      <dsp:spPr>
        <a:xfrm>
          <a:off x="30709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8A66-AA94-43FA-BD6F-12CC6D975146}">
      <dsp:nvSpPr>
        <dsp:cNvPr id="0" name=""/>
        <dsp:cNvSpPr/>
      </dsp:nvSpPr>
      <dsp:spPr>
        <a:xfrm>
          <a:off x="152533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1</a:t>
          </a:r>
          <a:endParaRPr lang="ru-RU" sz="1000" kern="1200" dirty="0"/>
        </a:p>
      </dsp:txBody>
      <dsp:txXfrm>
        <a:off x="163678" y="627175"/>
        <a:ext cx="586543" cy="358230"/>
      </dsp:txXfrm>
    </dsp:sp>
    <dsp:sp modelId="{63ACE1E1-885F-482A-9350-0084AD8933BC}">
      <dsp:nvSpPr>
        <dsp:cNvPr id="0" name=""/>
        <dsp:cNvSpPr/>
      </dsp:nvSpPr>
      <dsp:spPr>
        <a:xfrm>
          <a:off x="30709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45359-C8D9-4BED-BDB4-D627854404F0}">
      <dsp:nvSpPr>
        <dsp:cNvPr id="0" name=""/>
        <dsp:cNvSpPr/>
      </dsp:nvSpPr>
      <dsp:spPr>
        <a:xfrm>
          <a:off x="152533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2</a:t>
          </a:r>
          <a:endParaRPr lang="ru-RU" sz="1000" kern="1200" dirty="0"/>
        </a:p>
      </dsp:txBody>
      <dsp:txXfrm>
        <a:off x="163678" y="1102826"/>
        <a:ext cx="586543" cy="358230"/>
      </dsp:txXfrm>
    </dsp:sp>
    <dsp:sp modelId="{291F471B-C5D3-4EF8-B166-C014562AFB37}">
      <dsp:nvSpPr>
        <dsp:cNvPr id="0" name=""/>
        <dsp:cNvSpPr/>
      </dsp:nvSpPr>
      <dsp:spPr>
        <a:xfrm>
          <a:off x="30709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D56B3-9F76-4526-838D-4F551CF59B4E}">
      <dsp:nvSpPr>
        <dsp:cNvPr id="0" name=""/>
        <dsp:cNvSpPr/>
      </dsp:nvSpPr>
      <dsp:spPr>
        <a:xfrm>
          <a:off x="152533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…</a:t>
          </a:r>
          <a:endParaRPr lang="ru-RU" sz="1000" kern="1200" dirty="0"/>
        </a:p>
      </dsp:txBody>
      <dsp:txXfrm>
        <a:off x="163678" y="1578477"/>
        <a:ext cx="586543" cy="358230"/>
      </dsp:txXfrm>
    </dsp:sp>
    <dsp:sp modelId="{580E3431-73CE-4FC0-B7D9-E95633086964}">
      <dsp:nvSpPr>
        <dsp:cNvPr id="0" name=""/>
        <dsp:cNvSpPr/>
      </dsp:nvSpPr>
      <dsp:spPr>
        <a:xfrm>
          <a:off x="951627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ВД</a:t>
          </a:r>
          <a:endParaRPr lang="ru-RU" sz="1600" kern="1200" dirty="0"/>
        </a:p>
      </dsp:txBody>
      <dsp:txXfrm>
        <a:off x="962772" y="151524"/>
        <a:ext cx="738751" cy="358230"/>
      </dsp:txXfrm>
    </dsp:sp>
    <dsp:sp modelId="{19006141-92CA-4826-BEA3-6150E2B9A95F}">
      <dsp:nvSpPr>
        <dsp:cNvPr id="0" name=""/>
        <dsp:cNvSpPr/>
      </dsp:nvSpPr>
      <dsp:spPr>
        <a:xfrm>
          <a:off x="982011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2EEAF-9EB3-4B96-9866-54B9E98FEA67}">
      <dsp:nvSpPr>
        <dsp:cNvPr id="0" name=""/>
        <dsp:cNvSpPr/>
      </dsp:nvSpPr>
      <dsp:spPr>
        <a:xfrm>
          <a:off x="1103835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1</a:t>
          </a:r>
          <a:endParaRPr lang="ru-RU" sz="1000" kern="1200" dirty="0"/>
        </a:p>
      </dsp:txBody>
      <dsp:txXfrm>
        <a:off x="1114980" y="627175"/>
        <a:ext cx="586543" cy="358230"/>
      </dsp:txXfrm>
    </dsp:sp>
    <dsp:sp modelId="{EC65539D-657A-4C8F-909D-390C30E90801}">
      <dsp:nvSpPr>
        <dsp:cNvPr id="0" name=""/>
        <dsp:cNvSpPr/>
      </dsp:nvSpPr>
      <dsp:spPr>
        <a:xfrm>
          <a:off x="982011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A6751-D4B5-474F-8583-7A0D82A4DB5D}">
      <dsp:nvSpPr>
        <dsp:cNvPr id="0" name=""/>
        <dsp:cNvSpPr/>
      </dsp:nvSpPr>
      <dsp:spPr>
        <a:xfrm>
          <a:off x="1103835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2</a:t>
          </a:r>
          <a:endParaRPr lang="ru-RU" sz="1000" kern="1200" dirty="0"/>
        </a:p>
      </dsp:txBody>
      <dsp:txXfrm>
        <a:off x="1114980" y="1102826"/>
        <a:ext cx="586543" cy="358230"/>
      </dsp:txXfrm>
    </dsp:sp>
    <dsp:sp modelId="{B26A47BD-3793-48F2-8D1F-F470355B524E}">
      <dsp:nvSpPr>
        <dsp:cNvPr id="0" name=""/>
        <dsp:cNvSpPr/>
      </dsp:nvSpPr>
      <dsp:spPr>
        <a:xfrm>
          <a:off x="982011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BC05E-6690-4803-86ED-491825F2B406}">
      <dsp:nvSpPr>
        <dsp:cNvPr id="0" name=""/>
        <dsp:cNvSpPr/>
      </dsp:nvSpPr>
      <dsp:spPr>
        <a:xfrm>
          <a:off x="1103835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…</a:t>
          </a:r>
          <a:endParaRPr lang="ru-RU" sz="1000" kern="1200" dirty="0"/>
        </a:p>
      </dsp:txBody>
      <dsp:txXfrm>
        <a:off x="1114980" y="1578477"/>
        <a:ext cx="586543" cy="358230"/>
      </dsp:txXfrm>
    </dsp:sp>
    <dsp:sp modelId="{CCABB2E6-3C89-4871-BECF-FFA50C017C44}">
      <dsp:nvSpPr>
        <dsp:cNvPr id="0" name=""/>
        <dsp:cNvSpPr/>
      </dsp:nvSpPr>
      <dsp:spPr>
        <a:xfrm>
          <a:off x="1902929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ОДОД</a:t>
          </a:r>
          <a:endParaRPr lang="ru-RU" sz="1600" kern="1200" dirty="0"/>
        </a:p>
      </dsp:txBody>
      <dsp:txXfrm>
        <a:off x="1914074" y="151524"/>
        <a:ext cx="738751" cy="358230"/>
      </dsp:txXfrm>
    </dsp:sp>
    <dsp:sp modelId="{31BF8000-9559-4DCC-A36B-7762B790C3D3}">
      <dsp:nvSpPr>
        <dsp:cNvPr id="0" name=""/>
        <dsp:cNvSpPr/>
      </dsp:nvSpPr>
      <dsp:spPr>
        <a:xfrm>
          <a:off x="1933313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FE115-B4AC-42A1-B127-5B89D7C8EC20}">
      <dsp:nvSpPr>
        <dsp:cNvPr id="0" name=""/>
        <dsp:cNvSpPr/>
      </dsp:nvSpPr>
      <dsp:spPr>
        <a:xfrm>
          <a:off x="2055137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Кружок 1</a:t>
          </a:r>
          <a:endParaRPr lang="ru-RU" sz="900" kern="1200" dirty="0"/>
        </a:p>
      </dsp:txBody>
      <dsp:txXfrm>
        <a:off x="2066282" y="627175"/>
        <a:ext cx="586543" cy="358230"/>
      </dsp:txXfrm>
    </dsp:sp>
    <dsp:sp modelId="{4A5B95F1-DDB3-4E0A-82EA-0D1F4A7493B8}">
      <dsp:nvSpPr>
        <dsp:cNvPr id="0" name=""/>
        <dsp:cNvSpPr/>
      </dsp:nvSpPr>
      <dsp:spPr>
        <a:xfrm>
          <a:off x="1933313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AD3A3-1B89-4336-8B78-09391E438B45}">
      <dsp:nvSpPr>
        <dsp:cNvPr id="0" name=""/>
        <dsp:cNvSpPr/>
      </dsp:nvSpPr>
      <dsp:spPr>
        <a:xfrm>
          <a:off x="2055137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1</a:t>
          </a:r>
          <a:endParaRPr lang="ru-RU" sz="900" kern="1200" dirty="0"/>
        </a:p>
      </dsp:txBody>
      <dsp:txXfrm>
        <a:off x="2066282" y="1102826"/>
        <a:ext cx="586543" cy="358230"/>
      </dsp:txXfrm>
    </dsp:sp>
    <dsp:sp modelId="{BAC25B98-6C0C-40EB-BE98-4560F1BF6762}">
      <dsp:nvSpPr>
        <dsp:cNvPr id="0" name=""/>
        <dsp:cNvSpPr/>
      </dsp:nvSpPr>
      <dsp:spPr>
        <a:xfrm>
          <a:off x="1933313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6B1B-6A39-4B85-B2F5-307579E8B335}">
      <dsp:nvSpPr>
        <dsp:cNvPr id="0" name=""/>
        <dsp:cNvSpPr/>
      </dsp:nvSpPr>
      <dsp:spPr>
        <a:xfrm>
          <a:off x="2055137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…</a:t>
          </a:r>
          <a:endParaRPr lang="ru-RU" sz="900" kern="1200" dirty="0"/>
        </a:p>
      </dsp:txBody>
      <dsp:txXfrm>
        <a:off x="2066282" y="1578477"/>
        <a:ext cx="586543" cy="3582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817F4-80D8-403F-B182-96BFB75450D7}">
      <dsp:nvSpPr>
        <dsp:cNvPr id="0" name=""/>
        <dsp:cNvSpPr/>
      </dsp:nvSpPr>
      <dsp:spPr>
        <a:xfrm>
          <a:off x="325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</a:t>
          </a:r>
          <a:endParaRPr lang="ru-RU" sz="1600" kern="1200" dirty="0"/>
        </a:p>
      </dsp:txBody>
      <dsp:txXfrm>
        <a:off x="11470" y="151524"/>
        <a:ext cx="738751" cy="358230"/>
      </dsp:txXfrm>
    </dsp:sp>
    <dsp:sp modelId="{419B9760-712C-4576-8F3F-BE58286DC86E}">
      <dsp:nvSpPr>
        <dsp:cNvPr id="0" name=""/>
        <dsp:cNvSpPr/>
      </dsp:nvSpPr>
      <dsp:spPr>
        <a:xfrm>
          <a:off x="30709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8A66-AA94-43FA-BD6F-12CC6D975146}">
      <dsp:nvSpPr>
        <dsp:cNvPr id="0" name=""/>
        <dsp:cNvSpPr/>
      </dsp:nvSpPr>
      <dsp:spPr>
        <a:xfrm>
          <a:off x="152533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1</a:t>
          </a:r>
          <a:endParaRPr lang="ru-RU" sz="1000" kern="1200" dirty="0"/>
        </a:p>
      </dsp:txBody>
      <dsp:txXfrm>
        <a:off x="163678" y="627175"/>
        <a:ext cx="586543" cy="358230"/>
      </dsp:txXfrm>
    </dsp:sp>
    <dsp:sp modelId="{63ACE1E1-885F-482A-9350-0084AD8933BC}">
      <dsp:nvSpPr>
        <dsp:cNvPr id="0" name=""/>
        <dsp:cNvSpPr/>
      </dsp:nvSpPr>
      <dsp:spPr>
        <a:xfrm>
          <a:off x="30709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45359-C8D9-4BED-BDB4-D627854404F0}">
      <dsp:nvSpPr>
        <dsp:cNvPr id="0" name=""/>
        <dsp:cNvSpPr/>
      </dsp:nvSpPr>
      <dsp:spPr>
        <a:xfrm>
          <a:off x="152533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2</a:t>
          </a:r>
          <a:endParaRPr lang="ru-RU" sz="1000" kern="1200" dirty="0"/>
        </a:p>
      </dsp:txBody>
      <dsp:txXfrm>
        <a:off x="163678" y="1102826"/>
        <a:ext cx="586543" cy="358230"/>
      </dsp:txXfrm>
    </dsp:sp>
    <dsp:sp modelId="{291F471B-C5D3-4EF8-B166-C014562AFB37}">
      <dsp:nvSpPr>
        <dsp:cNvPr id="0" name=""/>
        <dsp:cNvSpPr/>
      </dsp:nvSpPr>
      <dsp:spPr>
        <a:xfrm>
          <a:off x="30709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D56B3-9F76-4526-838D-4F551CF59B4E}">
      <dsp:nvSpPr>
        <dsp:cNvPr id="0" name=""/>
        <dsp:cNvSpPr/>
      </dsp:nvSpPr>
      <dsp:spPr>
        <a:xfrm>
          <a:off x="152533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…</a:t>
          </a:r>
          <a:endParaRPr lang="ru-RU" sz="1000" kern="1200" dirty="0"/>
        </a:p>
      </dsp:txBody>
      <dsp:txXfrm>
        <a:off x="163678" y="1578477"/>
        <a:ext cx="586543" cy="358230"/>
      </dsp:txXfrm>
    </dsp:sp>
    <dsp:sp modelId="{580E3431-73CE-4FC0-B7D9-E95633086964}">
      <dsp:nvSpPr>
        <dsp:cNvPr id="0" name=""/>
        <dsp:cNvSpPr/>
      </dsp:nvSpPr>
      <dsp:spPr>
        <a:xfrm>
          <a:off x="951627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ВД</a:t>
          </a:r>
          <a:endParaRPr lang="ru-RU" sz="1600" kern="1200" dirty="0"/>
        </a:p>
      </dsp:txBody>
      <dsp:txXfrm>
        <a:off x="962772" y="151524"/>
        <a:ext cx="738751" cy="358230"/>
      </dsp:txXfrm>
    </dsp:sp>
    <dsp:sp modelId="{19006141-92CA-4826-BEA3-6150E2B9A95F}">
      <dsp:nvSpPr>
        <dsp:cNvPr id="0" name=""/>
        <dsp:cNvSpPr/>
      </dsp:nvSpPr>
      <dsp:spPr>
        <a:xfrm>
          <a:off x="982011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2EEAF-9EB3-4B96-9866-54B9E98FEA67}">
      <dsp:nvSpPr>
        <dsp:cNvPr id="0" name=""/>
        <dsp:cNvSpPr/>
      </dsp:nvSpPr>
      <dsp:spPr>
        <a:xfrm>
          <a:off x="1103835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1</a:t>
          </a:r>
          <a:endParaRPr lang="ru-RU" sz="1000" kern="1200" dirty="0"/>
        </a:p>
      </dsp:txBody>
      <dsp:txXfrm>
        <a:off x="1114980" y="627175"/>
        <a:ext cx="586543" cy="358230"/>
      </dsp:txXfrm>
    </dsp:sp>
    <dsp:sp modelId="{EC65539D-657A-4C8F-909D-390C30E90801}">
      <dsp:nvSpPr>
        <dsp:cNvPr id="0" name=""/>
        <dsp:cNvSpPr/>
      </dsp:nvSpPr>
      <dsp:spPr>
        <a:xfrm>
          <a:off x="982011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A6751-D4B5-474F-8583-7A0D82A4DB5D}">
      <dsp:nvSpPr>
        <dsp:cNvPr id="0" name=""/>
        <dsp:cNvSpPr/>
      </dsp:nvSpPr>
      <dsp:spPr>
        <a:xfrm>
          <a:off x="1103835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2</a:t>
          </a:r>
          <a:endParaRPr lang="ru-RU" sz="1000" kern="1200" dirty="0"/>
        </a:p>
      </dsp:txBody>
      <dsp:txXfrm>
        <a:off x="1114980" y="1102826"/>
        <a:ext cx="586543" cy="358230"/>
      </dsp:txXfrm>
    </dsp:sp>
    <dsp:sp modelId="{B26A47BD-3793-48F2-8D1F-F470355B524E}">
      <dsp:nvSpPr>
        <dsp:cNvPr id="0" name=""/>
        <dsp:cNvSpPr/>
      </dsp:nvSpPr>
      <dsp:spPr>
        <a:xfrm>
          <a:off x="982011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BC05E-6690-4803-86ED-491825F2B406}">
      <dsp:nvSpPr>
        <dsp:cNvPr id="0" name=""/>
        <dsp:cNvSpPr/>
      </dsp:nvSpPr>
      <dsp:spPr>
        <a:xfrm>
          <a:off x="1103835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…</a:t>
          </a:r>
          <a:endParaRPr lang="ru-RU" sz="1000" kern="1200" dirty="0"/>
        </a:p>
      </dsp:txBody>
      <dsp:txXfrm>
        <a:off x="1114980" y="1578477"/>
        <a:ext cx="586543" cy="358230"/>
      </dsp:txXfrm>
    </dsp:sp>
    <dsp:sp modelId="{CCABB2E6-3C89-4871-BECF-FFA50C017C44}">
      <dsp:nvSpPr>
        <dsp:cNvPr id="0" name=""/>
        <dsp:cNvSpPr/>
      </dsp:nvSpPr>
      <dsp:spPr>
        <a:xfrm>
          <a:off x="1902929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ОДОД</a:t>
          </a:r>
          <a:endParaRPr lang="ru-RU" sz="1600" kern="1200" dirty="0"/>
        </a:p>
      </dsp:txBody>
      <dsp:txXfrm>
        <a:off x="1914074" y="151524"/>
        <a:ext cx="738751" cy="358230"/>
      </dsp:txXfrm>
    </dsp:sp>
    <dsp:sp modelId="{31BF8000-9559-4DCC-A36B-7762B790C3D3}">
      <dsp:nvSpPr>
        <dsp:cNvPr id="0" name=""/>
        <dsp:cNvSpPr/>
      </dsp:nvSpPr>
      <dsp:spPr>
        <a:xfrm>
          <a:off x="1933313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FE115-B4AC-42A1-B127-5B89D7C8EC20}">
      <dsp:nvSpPr>
        <dsp:cNvPr id="0" name=""/>
        <dsp:cNvSpPr/>
      </dsp:nvSpPr>
      <dsp:spPr>
        <a:xfrm>
          <a:off x="2055137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Кружок 1</a:t>
          </a:r>
          <a:endParaRPr lang="ru-RU" sz="900" kern="1200" dirty="0"/>
        </a:p>
      </dsp:txBody>
      <dsp:txXfrm>
        <a:off x="2066282" y="627175"/>
        <a:ext cx="586543" cy="358230"/>
      </dsp:txXfrm>
    </dsp:sp>
    <dsp:sp modelId="{4A5B95F1-DDB3-4E0A-82EA-0D1F4A7493B8}">
      <dsp:nvSpPr>
        <dsp:cNvPr id="0" name=""/>
        <dsp:cNvSpPr/>
      </dsp:nvSpPr>
      <dsp:spPr>
        <a:xfrm>
          <a:off x="1933313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AD3A3-1B89-4336-8B78-09391E438B45}">
      <dsp:nvSpPr>
        <dsp:cNvPr id="0" name=""/>
        <dsp:cNvSpPr/>
      </dsp:nvSpPr>
      <dsp:spPr>
        <a:xfrm>
          <a:off x="2055137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1</a:t>
          </a:r>
          <a:endParaRPr lang="ru-RU" sz="900" kern="1200" dirty="0"/>
        </a:p>
      </dsp:txBody>
      <dsp:txXfrm>
        <a:off x="2066282" y="1102826"/>
        <a:ext cx="586543" cy="358230"/>
      </dsp:txXfrm>
    </dsp:sp>
    <dsp:sp modelId="{BAC25B98-6C0C-40EB-BE98-4560F1BF6762}">
      <dsp:nvSpPr>
        <dsp:cNvPr id="0" name=""/>
        <dsp:cNvSpPr/>
      </dsp:nvSpPr>
      <dsp:spPr>
        <a:xfrm>
          <a:off x="1933313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6B1B-6A39-4B85-B2F5-307579E8B335}">
      <dsp:nvSpPr>
        <dsp:cNvPr id="0" name=""/>
        <dsp:cNvSpPr/>
      </dsp:nvSpPr>
      <dsp:spPr>
        <a:xfrm>
          <a:off x="2055137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…</a:t>
          </a:r>
          <a:endParaRPr lang="ru-RU" sz="900" kern="1200" dirty="0"/>
        </a:p>
      </dsp:txBody>
      <dsp:txXfrm>
        <a:off x="2066282" y="1578477"/>
        <a:ext cx="586543" cy="3582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817F4-80D8-403F-B182-96BFB75450D7}">
      <dsp:nvSpPr>
        <dsp:cNvPr id="0" name=""/>
        <dsp:cNvSpPr/>
      </dsp:nvSpPr>
      <dsp:spPr>
        <a:xfrm>
          <a:off x="325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</a:t>
          </a:r>
          <a:endParaRPr lang="ru-RU" sz="1600" kern="1200" dirty="0"/>
        </a:p>
      </dsp:txBody>
      <dsp:txXfrm>
        <a:off x="11470" y="151524"/>
        <a:ext cx="738751" cy="358230"/>
      </dsp:txXfrm>
    </dsp:sp>
    <dsp:sp modelId="{419B9760-712C-4576-8F3F-BE58286DC86E}">
      <dsp:nvSpPr>
        <dsp:cNvPr id="0" name=""/>
        <dsp:cNvSpPr/>
      </dsp:nvSpPr>
      <dsp:spPr>
        <a:xfrm>
          <a:off x="30709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8A66-AA94-43FA-BD6F-12CC6D975146}">
      <dsp:nvSpPr>
        <dsp:cNvPr id="0" name=""/>
        <dsp:cNvSpPr/>
      </dsp:nvSpPr>
      <dsp:spPr>
        <a:xfrm>
          <a:off x="152533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1</a:t>
          </a:r>
          <a:endParaRPr lang="ru-RU" sz="1000" kern="1200" dirty="0"/>
        </a:p>
      </dsp:txBody>
      <dsp:txXfrm>
        <a:off x="163678" y="627175"/>
        <a:ext cx="586543" cy="358230"/>
      </dsp:txXfrm>
    </dsp:sp>
    <dsp:sp modelId="{63ACE1E1-885F-482A-9350-0084AD8933BC}">
      <dsp:nvSpPr>
        <dsp:cNvPr id="0" name=""/>
        <dsp:cNvSpPr/>
      </dsp:nvSpPr>
      <dsp:spPr>
        <a:xfrm>
          <a:off x="30709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45359-C8D9-4BED-BDB4-D627854404F0}">
      <dsp:nvSpPr>
        <dsp:cNvPr id="0" name=""/>
        <dsp:cNvSpPr/>
      </dsp:nvSpPr>
      <dsp:spPr>
        <a:xfrm>
          <a:off x="152533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2</a:t>
          </a:r>
          <a:endParaRPr lang="ru-RU" sz="1000" kern="1200" dirty="0"/>
        </a:p>
      </dsp:txBody>
      <dsp:txXfrm>
        <a:off x="163678" y="1102826"/>
        <a:ext cx="586543" cy="358230"/>
      </dsp:txXfrm>
    </dsp:sp>
    <dsp:sp modelId="{291F471B-C5D3-4EF8-B166-C014562AFB37}">
      <dsp:nvSpPr>
        <dsp:cNvPr id="0" name=""/>
        <dsp:cNvSpPr/>
      </dsp:nvSpPr>
      <dsp:spPr>
        <a:xfrm>
          <a:off x="30709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D56B3-9F76-4526-838D-4F551CF59B4E}">
      <dsp:nvSpPr>
        <dsp:cNvPr id="0" name=""/>
        <dsp:cNvSpPr/>
      </dsp:nvSpPr>
      <dsp:spPr>
        <a:xfrm>
          <a:off x="152533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…</a:t>
          </a:r>
          <a:endParaRPr lang="ru-RU" sz="1000" kern="1200" dirty="0"/>
        </a:p>
      </dsp:txBody>
      <dsp:txXfrm>
        <a:off x="163678" y="1578477"/>
        <a:ext cx="586543" cy="358230"/>
      </dsp:txXfrm>
    </dsp:sp>
    <dsp:sp modelId="{580E3431-73CE-4FC0-B7D9-E95633086964}">
      <dsp:nvSpPr>
        <dsp:cNvPr id="0" name=""/>
        <dsp:cNvSpPr/>
      </dsp:nvSpPr>
      <dsp:spPr>
        <a:xfrm>
          <a:off x="951627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ОУ</a:t>
          </a:r>
          <a:endParaRPr lang="ru-RU" sz="1600" kern="1200" dirty="0"/>
        </a:p>
      </dsp:txBody>
      <dsp:txXfrm>
        <a:off x="962772" y="151524"/>
        <a:ext cx="738751" cy="358230"/>
      </dsp:txXfrm>
    </dsp:sp>
    <dsp:sp modelId="{19006141-92CA-4826-BEA3-6150E2B9A95F}">
      <dsp:nvSpPr>
        <dsp:cNvPr id="0" name=""/>
        <dsp:cNvSpPr/>
      </dsp:nvSpPr>
      <dsp:spPr>
        <a:xfrm>
          <a:off x="982011" y="520899"/>
          <a:ext cx="91440" cy="7290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9001"/>
              </a:lnTo>
              <a:lnTo>
                <a:pt x="121824" y="7290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2EEAF-9EB3-4B96-9866-54B9E98FEA67}">
      <dsp:nvSpPr>
        <dsp:cNvPr id="0" name=""/>
        <dsp:cNvSpPr/>
      </dsp:nvSpPr>
      <dsp:spPr>
        <a:xfrm>
          <a:off x="1103835" y="616030"/>
          <a:ext cx="608833" cy="1267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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Сетевое </a:t>
          </a:r>
          <a:r>
            <a:rPr lang="ru-RU" sz="1000" kern="1200" dirty="0" err="1" smtClean="0">
              <a:sym typeface="Wingdings"/>
            </a:rPr>
            <a:t>взаимо</a:t>
          </a:r>
          <a:r>
            <a:rPr lang="ru-RU" sz="1000" kern="1200" dirty="0" smtClean="0">
              <a:sym typeface="Wingdings"/>
            </a:rPr>
            <a:t>-действие</a:t>
          </a:r>
          <a:endParaRPr lang="ru-RU" sz="1000" kern="1200" dirty="0"/>
        </a:p>
      </dsp:txBody>
      <dsp:txXfrm>
        <a:off x="1121667" y="633862"/>
        <a:ext cx="573169" cy="1232079"/>
      </dsp:txXfrm>
    </dsp:sp>
    <dsp:sp modelId="{CCABB2E6-3C89-4871-BECF-FFA50C017C44}">
      <dsp:nvSpPr>
        <dsp:cNvPr id="0" name=""/>
        <dsp:cNvSpPr/>
      </dsp:nvSpPr>
      <dsp:spPr>
        <a:xfrm>
          <a:off x="1902929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ОДОД</a:t>
          </a:r>
          <a:endParaRPr lang="ru-RU" sz="1600" kern="1200" dirty="0"/>
        </a:p>
      </dsp:txBody>
      <dsp:txXfrm>
        <a:off x="1914074" y="151524"/>
        <a:ext cx="738751" cy="358230"/>
      </dsp:txXfrm>
    </dsp:sp>
    <dsp:sp modelId="{31BF8000-9559-4DCC-A36B-7762B790C3D3}">
      <dsp:nvSpPr>
        <dsp:cNvPr id="0" name=""/>
        <dsp:cNvSpPr/>
      </dsp:nvSpPr>
      <dsp:spPr>
        <a:xfrm>
          <a:off x="1933313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FE115-B4AC-42A1-B127-5B89D7C8EC20}">
      <dsp:nvSpPr>
        <dsp:cNvPr id="0" name=""/>
        <dsp:cNvSpPr/>
      </dsp:nvSpPr>
      <dsp:spPr>
        <a:xfrm>
          <a:off x="2055137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Кружок 1</a:t>
          </a:r>
          <a:endParaRPr lang="ru-RU" sz="900" kern="1200" dirty="0"/>
        </a:p>
      </dsp:txBody>
      <dsp:txXfrm>
        <a:off x="2066282" y="627175"/>
        <a:ext cx="586543" cy="358230"/>
      </dsp:txXfrm>
    </dsp:sp>
    <dsp:sp modelId="{4A5B95F1-DDB3-4E0A-82EA-0D1F4A7493B8}">
      <dsp:nvSpPr>
        <dsp:cNvPr id="0" name=""/>
        <dsp:cNvSpPr/>
      </dsp:nvSpPr>
      <dsp:spPr>
        <a:xfrm>
          <a:off x="1933313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AD3A3-1B89-4336-8B78-09391E438B45}">
      <dsp:nvSpPr>
        <dsp:cNvPr id="0" name=""/>
        <dsp:cNvSpPr/>
      </dsp:nvSpPr>
      <dsp:spPr>
        <a:xfrm>
          <a:off x="2055137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1</a:t>
          </a:r>
          <a:endParaRPr lang="ru-RU" sz="900" kern="1200" dirty="0"/>
        </a:p>
      </dsp:txBody>
      <dsp:txXfrm>
        <a:off x="2066282" y="1102826"/>
        <a:ext cx="586543" cy="358230"/>
      </dsp:txXfrm>
    </dsp:sp>
    <dsp:sp modelId="{BAC25B98-6C0C-40EB-BE98-4560F1BF6762}">
      <dsp:nvSpPr>
        <dsp:cNvPr id="0" name=""/>
        <dsp:cNvSpPr/>
      </dsp:nvSpPr>
      <dsp:spPr>
        <a:xfrm>
          <a:off x="1933313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6B1B-6A39-4B85-B2F5-307579E8B335}">
      <dsp:nvSpPr>
        <dsp:cNvPr id="0" name=""/>
        <dsp:cNvSpPr/>
      </dsp:nvSpPr>
      <dsp:spPr>
        <a:xfrm>
          <a:off x="2055137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…</a:t>
          </a:r>
          <a:endParaRPr lang="ru-RU" sz="900" kern="1200" dirty="0"/>
        </a:p>
      </dsp:txBody>
      <dsp:txXfrm>
        <a:off x="2066282" y="1578477"/>
        <a:ext cx="586543" cy="358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817F4-80D8-403F-B182-96BFB75450D7}">
      <dsp:nvSpPr>
        <dsp:cNvPr id="0" name=""/>
        <dsp:cNvSpPr/>
      </dsp:nvSpPr>
      <dsp:spPr>
        <a:xfrm>
          <a:off x="325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</a:t>
          </a:r>
          <a:endParaRPr lang="ru-RU" sz="1600" kern="1200" dirty="0"/>
        </a:p>
      </dsp:txBody>
      <dsp:txXfrm>
        <a:off x="11470" y="151524"/>
        <a:ext cx="738751" cy="358230"/>
      </dsp:txXfrm>
    </dsp:sp>
    <dsp:sp modelId="{419B9760-712C-4576-8F3F-BE58286DC86E}">
      <dsp:nvSpPr>
        <dsp:cNvPr id="0" name=""/>
        <dsp:cNvSpPr/>
      </dsp:nvSpPr>
      <dsp:spPr>
        <a:xfrm>
          <a:off x="30709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8A66-AA94-43FA-BD6F-12CC6D975146}">
      <dsp:nvSpPr>
        <dsp:cNvPr id="0" name=""/>
        <dsp:cNvSpPr/>
      </dsp:nvSpPr>
      <dsp:spPr>
        <a:xfrm>
          <a:off x="152533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1</a:t>
          </a:r>
          <a:endParaRPr lang="ru-RU" sz="1000" kern="1200" dirty="0"/>
        </a:p>
      </dsp:txBody>
      <dsp:txXfrm>
        <a:off x="163678" y="627175"/>
        <a:ext cx="586543" cy="358230"/>
      </dsp:txXfrm>
    </dsp:sp>
    <dsp:sp modelId="{63ACE1E1-885F-482A-9350-0084AD8933BC}">
      <dsp:nvSpPr>
        <dsp:cNvPr id="0" name=""/>
        <dsp:cNvSpPr/>
      </dsp:nvSpPr>
      <dsp:spPr>
        <a:xfrm>
          <a:off x="30709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45359-C8D9-4BED-BDB4-D627854404F0}">
      <dsp:nvSpPr>
        <dsp:cNvPr id="0" name=""/>
        <dsp:cNvSpPr/>
      </dsp:nvSpPr>
      <dsp:spPr>
        <a:xfrm>
          <a:off x="152533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2</a:t>
          </a:r>
          <a:endParaRPr lang="ru-RU" sz="1000" kern="1200" dirty="0"/>
        </a:p>
      </dsp:txBody>
      <dsp:txXfrm>
        <a:off x="163678" y="1102826"/>
        <a:ext cx="586543" cy="358230"/>
      </dsp:txXfrm>
    </dsp:sp>
    <dsp:sp modelId="{291F471B-C5D3-4EF8-B166-C014562AFB37}">
      <dsp:nvSpPr>
        <dsp:cNvPr id="0" name=""/>
        <dsp:cNvSpPr/>
      </dsp:nvSpPr>
      <dsp:spPr>
        <a:xfrm>
          <a:off x="30709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D56B3-9F76-4526-838D-4F551CF59B4E}">
      <dsp:nvSpPr>
        <dsp:cNvPr id="0" name=""/>
        <dsp:cNvSpPr/>
      </dsp:nvSpPr>
      <dsp:spPr>
        <a:xfrm>
          <a:off x="152533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…</a:t>
          </a:r>
          <a:endParaRPr lang="ru-RU" sz="1000" kern="1200" dirty="0"/>
        </a:p>
      </dsp:txBody>
      <dsp:txXfrm>
        <a:off x="163678" y="1578477"/>
        <a:ext cx="586543" cy="358230"/>
      </dsp:txXfrm>
    </dsp:sp>
    <dsp:sp modelId="{580E3431-73CE-4FC0-B7D9-E95633086964}">
      <dsp:nvSpPr>
        <dsp:cNvPr id="0" name=""/>
        <dsp:cNvSpPr/>
      </dsp:nvSpPr>
      <dsp:spPr>
        <a:xfrm>
          <a:off x="951627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ВД</a:t>
          </a:r>
          <a:endParaRPr lang="ru-RU" sz="1600" kern="1200" dirty="0"/>
        </a:p>
      </dsp:txBody>
      <dsp:txXfrm>
        <a:off x="962772" y="151524"/>
        <a:ext cx="738751" cy="358230"/>
      </dsp:txXfrm>
    </dsp:sp>
    <dsp:sp modelId="{19006141-92CA-4826-BEA3-6150E2B9A95F}">
      <dsp:nvSpPr>
        <dsp:cNvPr id="0" name=""/>
        <dsp:cNvSpPr/>
      </dsp:nvSpPr>
      <dsp:spPr>
        <a:xfrm>
          <a:off x="982011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2EEAF-9EB3-4B96-9866-54B9E98FEA67}">
      <dsp:nvSpPr>
        <dsp:cNvPr id="0" name=""/>
        <dsp:cNvSpPr/>
      </dsp:nvSpPr>
      <dsp:spPr>
        <a:xfrm>
          <a:off x="1103835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1</a:t>
          </a:r>
          <a:endParaRPr lang="ru-RU" sz="1000" kern="1200" dirty="0"/>
        </a:p>
      </dsp:txBody>
      <dsp:txXfrm>
        <a:off x="1114980" y="627175"/>
        <a:ext cx="586543" cy="358230"/>
      </dsp:txXfrm>
    </dsp:sp>
    <dsp:sp modelId="{EC65539D-657A-4C8F-909D-390C30E90801}">
      <dsp:nvSpPr>
        <dsp:cNvPr id="0" name=""/>
        <dsp:cNvSpPr/>
      </dsp:nvSpPr>
      <dsp:spPr>
        <a:xfrm>
          <a:off x="982011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A6751-D4B5-474F-8583-7A0D82A4DB5D}">
      <dsp:nvSpPr>
        <dsp:cNvPr id="0" name=""/>
        <dsp:cNvSpPr/>
      </dsp:nvSpPr>
      <dsp:spPr>
        <a:xfrm>
          <a:off x="1103835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2</a:t>
          </a:r>
          <a:endParaRPr lang="ru-RU" sz="1000" kern="1200" dirty="0"/>
        </a:p>
      </dsp:txBody>
      <dsp:txXfrm>
        <a:off x="1114980" y="1102826"/>
        <a:ext cx="586543" cy="358230"/>
      </dsp:txXfrm>
    </dsp:sp>
    <dsp:sp modelId="{B26A47BD-3793-48F2-8D1F-F470355B524E}">
      <dsp:nvSpPr>
        <dsp:cNvPr id="0" name=""/>
        <dsp:cNvSpPr/>
      </dsp:nvSpPr>
      <dsp:spPr>
        <a:xfrm>
          <a:off x="982011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BC05E-6690-4803-86ED-491825F2B406}">
      <dsp:nvSpPr>
        <dsp:cNvPr id="0" name=""/>
        <dsp:cNvSpPr/>
      </dsp:nvSpPr>
      <dsp:spPr>
        <a:xfrm>
          <a:off x="1103835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…</a:t>
          </a:r>
          <a:endParaRPr lang="ru-RU" sz="1000" kern="1200" dirty="0"/>
        </a:p>
      </dsp:txBody>
      <dsp:txXfrm>
        <a:off x="1114980" y="1578477"/>
        <a:ext cx="586543" cy="358230"/>
      </dsp:txXfrm>
    </dsp:sp>
    <dsp:sp modelId="{CCABB2E6-3C89-4871-BECF-FFA50C017C44}">
      <dsp:nvSpPr>
        <dsp:cNvPr id="0" name=""/>
        <dsp:cNvSpPr/>
      </dsp:nvSpPr>
      <dsp:spPr>
        <a:xfrm>
          <a:off x="1902929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ОДОД</a:t>
          </a:r>
          <a:endParaRPr lang="ru-RU" sz="1600" kern="1200" dirty="0"/>
        </a:p>
      </dsp:txBody>
      <dsp:txXfrm>
        <a:off x="1914074" y="151524"/>
        <a:ext cx="738751" cy="358230"/>
      </dsp:txXfrm>
    </dsp:sp>
    <dsp:sp modelId="{31BF8000-9559-4DCC-A36B-7762B790C3D3}">
      <dsp:nvSpPr>
        <dsp:cNvPr id="0" name=""/>
        <dsp:cNvSpPr/>
      </dsp:nvSpPr>
      <dsp:spPr>
        <a:xfrm>
          <a:off x="1933313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FE115-B4AC-42A1-B127-5B89D7C8EC20}">
      <dsp:nvSpPr>
        <dsp:cNvPr id="0" name=""/>
        <dsp:cNvSpPr/>
      </dsp:nvSpPr>
      <dsp:spPr>
        <a:xfrm>
          <a:off x="2055137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Кружок 1</a:t>
          </a:r>
          <a:endParaRPr lang="ru-RU" sz="900" kern="1200" dirty="0"/>
        </a:p>
      </dsp:txBody>
      <dsp:txXfrm>
        <a:off x="2066282" y="627175"/>
        <a:ext cx="586543" cy="358230"/>
      </dsp:txXfrm>
    </dsp:sp>
    <dsp:sp modelId="{4A5B95F1-DDB3-4E0A-82EA-0D1F4A7493B8}">
      <dsp:nvSpPr>
        <dsp:cNvPr id="0" name=""/>
        <dsp:cNvSpPr/>
      </dsp:nvSpPr>
      <dsp:spPr>
        <a:xfrm>
          <a:off x="1933313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AD3A3-1B89-4336-8B78-09391E438B45}">
      <dsp:nvSpPr>
        <dsp:cNvPr id="0" name=""/>
        <dsp:cNvSpPr/>
      </dsp:nvSpPr>
      <dsp:spPr>
        <a:xfrm>
          <a:off x="2055137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1</a:t>
          </a:r>
          <a:endParaRPr lang="ru-RU" sz="900" kern="1200" dirty="0"/>
        </a:p>
      </dsp:txBody>
      <dsp:txXfrm>
        <a:off x="2066282" y="1102826"/>
        <a:ext cx="586543" cy="358230"/>
      </dsp:txXfrm>
    </dsp:sp>
    <dsp:sp modelId="{BAC25B98-6C0C-40EB-BE98-4560F1BF6762}">
      <dsp:nvSpPr>
        <dsp:cNvPr id="0" name=""/>
        <dsp:cNvSpPr/>
      </dsp:nvSpPr>
      <dsp:spPr>
        <a:xfrm>
          <a:off x="1933313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6B1B-6A39-4B85-B2F5-307579E8B335}">
      <dsp:nvSpPr>
        <dsp:cNvPr id="0" name=""/>
        <dsp:cNvSpPr/>
      </dsp:nvSpPr>
      <dsp:spPr>
        <a:xfrm>
          <a:off x="2055137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…</a:t>
          </a:r>
          <a:endParaRPr lang="ru-RU" sz="900" kern="1200" dirty="0"/>
        </a:p>
      </dsp:txBody>
      <dsp:txXfrm>
        <a:off x="2066282" y="1578477"/>
        <a:ext cx="586543" cy="358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817F4-80D8-403F-B182-96BFB75450D7}">
      <dsp:nvSpPr>
        <dsp:cNvPr id="0" name=""/>
        <dsp:cNvSpPr/>
      </dsp:nvSpPr>
      <dsp:spPr>
        <a:xfrm>
          <a:off x="325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</a:t>
          </a:r>
          <a:endParaRPr lang="ru-RU" sz="1600" kern="1200" dirty="0"/>
        </a:p>
      </dsp:txBody>
      <dsp:txXfrm>
        <a:off x="11470" y="151524"/>
        <a:ext cx="738751" cy="358230"/>
      </dsp:txXfrm>
    </dsp:sp>
    <dsp:sp modelId="{419B9760-712C-4576-8F3F-BE58286DC86E}">
      <dsp:nvSpPr>
        <dsp:cNvPr id="0" name=""/>
        <dsp:cNvSpPr/>
      </dsp:nvSpPr>
      <dsp:spPr>
        <a:xfrm>
          <a:off x="30709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8A66-AA94-43FA-BD6F-12CC6D975146}">
      <dsp:nvSpPr>
        <dsp:cNvPr id="0" name=""/>
        <dsp:cNvSpPr/>
      </dsp:nvSpPr>
      <dsp:spPr>
        <a:xfrm>
          <a:off x="152533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1</a:t>
          </a:r>
          <a:endParaRPr lang="ru-RU" sz="1000" kern="1200" dirty="0"/>
        </a:p>
      </dsp:txBody>
      <dsp:txXfrm>
        <a:off x="163678" y="627175"/>
        <a:ext cx="586543" cy="358230"/>
      </dsp:txXfrm>
    </dsp:sp>
    <dsp:sp modelId="{63ACE1E1-885F-482A-9350-0084AD8933BC}">
      <dsp:nvSpPr>
        <dsp:cNvPr id="0" name=""/>
        <dsp:cNvSpPr/>
      </dsp:nvSpPr>
      <dsp:spPr>
        <a:xfrm>
          <a:off x="30709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45359-C8D9-4BED-BDB4-D627854404F0}">
      <dsp:nvSpPr>
        <dsp:cNvPr id="0" name=""/>
        <dsp:cNvSpPr/>
      </dsp:nvSpPr>
      <dsp:spPr>
        <a:xfrm>
          <a:off x="152533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2</a:t>
          </a:r>
          <a:endParaRPr lang="ru-RU" sz="1000" kern="1200" dirty="0"/>
        </a:p>
      </dsp:txBody>
      <dsp:txXfrm>
        <a:off x="163678" y="1102826"/>
        <a:ext cx="586543" cy="358230"/>
      </dsp:txXfrm>
    </dsp:sp>
    <dsp:sp modelId="{291F471B-C5D3-4EF8-B166-C014562AFB37}">
      <dsp:nvSpPr>
        <dsp:cNvPr id="0" name=""/>
        <dsp:cNvSpPr/>
      </dsp:nvSpPr>
      <dsp:spPr>
        <a:xfrm>
          <a:off x="30709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D56B3-9F76-4526-838D-4F551CF59B4E}">
      <dsp:nvSpPr>
        <dsp:cNvPr id="0" name=""/>
        <dsp:cNvSpPr/>
      </dsp:nvSpPr>
      <dsp:spPr>
        <a:xfrm>
          <a:off x="152533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…</a:t>
          </a:r>
          <a:endParaRPr lang="ru-RU" sz="1000" kern="1200" dirty="0"/>
        </a:p>
      </dsp:txBody>
      <dsp:txXfrm>
        <a:off x="163678" y="1578477"/>
        <a:ext cx="586543" cy="358230"/>
      </dsp:txXfrm>
    </dsp:sp>
    <dsp:sp modelId="{580E3431-73CE-4FC0-B7D9-E95633086964}">
      <dsp:nvSpPr>
        <dsp:cNvPr id="0" name=""/>
        <dsp:cNvSpPr/>
      </dsp:nvSpPr>
      <dsp:spPr>
        <a:xfrm>
          <a:off x="951627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ВД</a:t>
          </a:r>
          <a:endParaRPr lang="ru-RU" sz="1600" kern="1200" dirty="0"/>
        </a:p>
      </dsp:txBody>
      <dsp:txXfrm>
        <a:off x="962772" y="151524"/>
        <a:ext cx="738751" cy="358230"/>
      </dsp:txXfrm>
    </dsp:sp>
    <dsp:sp modelId="{19006141-92CA-4826-BEA3-6150E2B9A95F}">
      <dsp:nvSpPr>
        <dsp:cNvPr id="0" name=""/>
        <dsp:cNvSpPr/>
      </dsp:nvSpPr>
      <dsp:spPr>
        <a:xfrm>
          <a:off x="982011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2EEAF-9EB3-4B96-9866-54B9E98FEA67}">
      <dsp:nvSpPr>
        <dsp:cNvPr id="0" name=""/>
        <dsp:cNvSpPr/>
      </dsp:nvSpPr>
      <dsp:spPr>
        <a:xfrm>
          <a:off x="1103835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1</a:t>
          </a:r>
          <a:endParaRPr lang="ru-RU" sz="1000" kern="1200" dirty="0"/>
        </a:p>
      </dsp:txBody>
      <dsp:txXfrm>
        <a:off x="1114980" y="627175"/>
        <a:ext cx="586543" cy="358230"/>
      </dsp:txXfrm>
    </dsp:sp>
    <dsp:sp modelId="{EC65539D-657A-4C8F-909D-390C30E90801}">
      <dsp:nvSpPr>
        <dsp:cNvPr id="0" name=""/>
        <dsp:cNvSpPr/>
      </dsp:nvSpPr>
      <dsp:spPr>
        <a:xfrm>
          <a:off x="982011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A6751-D4B5-474F-8583-7A0D82A4DB5D}">
      <dsp:nvSpPr>
        <dsp:cNvPr id="0" name=""/>
        <dsp:cNvSpPr/>
      </dsp:nvSpPr>
      <dsp:spPr>
        <a:xfrm>
          <a:off x="1103835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2</a:t>
          </a:r>
          <a:endParaRPr lang="ru-RU" sz="1000" kern="1200" dirty="0"/>
        </a:p>
      </dsp:txBody>
      <dsp:txXfrm>
        <a:off x="1114980" y="1102826"/>
        <a:ext cx="586543" cy="358230"/>
      </dsp:txXfrm>
    </dsp:sp>
    <dsp:sp modelId="{B26A47BD-3793-48F2-8D1F-F470355B524E}">
      <dsp:nvSpPr>
        <dsp:cNvPr id="0" name=""/>
        <dsp:cNvSpPr/>
      </dsp:nvSpPr>
      <dsp:spPr>
        <a:xfrm>
          <a:off x="982011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BC05E-6690-4803-86ED-491825F2B406}">
      <dsp:nvSpPr>
        <dsp:cNvPr id="0" name=""/>
        <dsp:cNvSpPr/>
      </dsp:nvSpPr>
      <dsp:spPr>
        <a:xfrm>
          <a:off x="1103835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…</a:t>
          </a:r>
          <a:endParaRPr lang="ru-RU" sz="1000" kern="1200" dirty="0"/>
        </a:p>
      </dsp:txBody>
      <dsp:txXfrm>
        <a:off x="1114980" y="1578477"/>
        <a:ext cx="586543" cy="358230"/>
      </dsp:txXfrm>
    </dsp:sp>
    <dsp:sp modelId="{CCABB2E6-3C89-4871-BECF-FFA50C017C44}">
      <dsp:nvSpPr>
        <dsp:cNvPr id="0" name=""/>
        <dsp:cNvSpPr/>
      </dsp:nvSpPr>
      <dsp:spPr>
        <a:xfrm>
          <a:off x="1902929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ОДОД</a:t>
          </a:r>
          <a:endParaRPr lang="ru-RU" sz="1600" kern="1200" dirty="0"/>
        </a:p>
      </dsp:txBody>
      <dsp:txXfrm>
        <a:off x="1914074" y="151524"/>
        <a:ext cx="738751" cy="358230"/>
      </dsp:txXfrm>
    </dsp:sp>
    <dsp:sp modelId="{31BF8000-9559-4DCC-A36B-7762B790C3D3}">
      <dsp:nvSpPr>
        <dsp:cNvPr id="0" name=""/>
        <dsp:cNvSpPr/>
      </dsp:nvSpPr>
      <dsp:spPr>
        <a:xfrm>
          <a:off x="1933313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FE115-B4AC-42A1-B127-5B89D7C8EC20}">
      <dsp:nvSpPr>
        <dsp:cNvPr id="0" name=""/>
        <dsp:cNvSpPr/>
      </dsp:nvSpPr>
      <dsp:spPr>
        <a:xfrm>
          <a:off x="2055137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Кружок 1</a:t>
          </a:r>
          <a:endParaRPr lang="ru-RU" sz="900" kern="1200" dirty="0"/>
        </a:p>
      </dsp:txBody>
      <dsp:txXfrm>
        <a:off x="2066282" y="627175"/>
        <a:ext cx="586543" cy="358230"/>
      </dsp:txXfrm>
    </dsp:sp>
    <dsp:sp modelId="{4A5B95F1-DDB3-4E0A-82EA-0D1F4A7493B8}">
      <dsp:nvSpPr>
        <dsp:cNvPr id="0" name=""/>
        <dsp:cNvSpPr/>
      </dsp:nvSpPr>
      <dsp:spPr>
        <a:xfrm>
          <a:off x="1933313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AD3A3-1B89-4336-8B78-09391E438B45}">
      <dsp:nvSpPr>
        <dsp:cNvPr id="0" name=""/>
        <dsp:cNvSpPr/>
      </dsp:nvSpPr>
      <dsp:spPr>
        <a:xfrm>
          <a:off x="2055137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1</a:t>
          </a:r>
          <a:endParaRPr lang="ru-RU" sz="900" kern="1200" dirty="0"/>
        </a:p>
      </dsp:txBody>
      <dsp:txXfrm>
        <a:off x="2066282" y="1102826"/>
        <a:ext cx="586543" cy="358230"/>
      </dsp:txXfrm>
    </dsp:sp>
    <dsp:sp modelId="{BAC25B98-6C0C-40EB-BE98-4560F1BF6762}">
      <dsp:nvSpPr>
        <dsp:cNvPr id="0" name=""/>
        <dsp:cNvSpPr/>
      </dsp:nvSpPr>
      <dsp:spPr>
        <a:xfrm>
          <a:off x="1933313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6B1B-6A39-4B85-B2F5-307579E8B335}">
      <dsp:nvSpPr>
        <dsp:cNvPr id="0" name=""/>
        <dsp:cNvSpPr/>
      </dsp:nvSpPr>
      <dsp:spPr>
        <a:xfrm>
          <a:off x="2055137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…</a:t>
          </a:r>
          <a:endParaRPr lang="ru-RU" sz="900" kern="1200" dirty="0"/>
        </a:p>
      </dsp:txBody>
      <dsp:txXfrm>
        <a:off x="2066282" y="1578477"/>
        <a:ext cx="586543" cy="358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5AD-DBCF-430D-99BE-532B29A6586E}">
      <dsp:nvSpPr>
        <dsp:cNvPr id="0" name=""/>
        <dsp:cNvSpPr/>
      </dsp:nvSpPr>
      <dsp:spPr>
        <a:xfrm>
          <a:off x="491750" y="888"/>
          <a:ext cx="3291693" cy="1316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36830" rIns="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РП</a:t>
          </a:r>
          <a:endParaRPr lang="ru-RU" sz="5800" kern="1200" dirty="0"/>
        </a:p>
      </dsp:txBody>
      <dsp:txXfrm>
        <a:off x="1150089" y="888"/>
        <a:ext cx="1975016" cy="1316677"/>
      </dsp:txXfrm>
    </dsp:sp>
    <dsp:sp modelId="{C1F40ACC-6715-43B2-A06A-DF7A1CEE0616}">
      <dsp:nvSpPr>
        <dsp:cNvPr id="0" name=""/>
        <dsp:cNvSpPr/>
      </dsp:nvSpPr>
      <dsp:spPr>
        <a:xfrm>
          <a:off x="3355524" y="112806"/>
          <a:ext cx="2732105" cy="1092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знания</a:t>
          </a:r>
        </a:p>
      </dsp:txBody>
      <dsp:txXfrm>
        <a:off x="3901945" y="112806"/>
        <a:ext cx="1639263" cy="1092842"/>
      </dsp:txXfrm>
    </dsp:sp>
    <dsp:sp modelId="{B4B708CA-BBBE-49E7-84CB-842995E038C3}">
      <dsp:nvSpPr>
        <dsp:cNvPr id="0" name=""/>
        <dsp:cNvSpPr/>
      </dsp:nvSpPr>
      <dsp:spPr>
        <a:xfrm>
          <a:off x="5705135" y="112806"/>
          <a:ext cx="2732105" cy="1092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содержание</a:t>
          </a:r>
        </a:p>
      </dsp:txBody>
      <dsp:txXfrm>
        <a:off x="6251556" y="112806"/>
        <a:ext cx="1639263" cy="1092842"/>
      </dsp:txXfrm>
    </dsp:sp>
    <dsp:sp modelId="{7D119DA3-9070-42EC-8BE8-2C3AEFBC80E1}">
      <dsp:nvSpPr>
        <dsp:cNvPr id="0" name=""/>
        <dsp:cNvSpPr/>
      </dsp:nvSpPr>
      <dsp:spPr>
        <a:xfrm>
          <a:off x="491750" y="1501901"/>
          <a:ext cx="3291693" cy="1316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36830" rIns="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ВД</a:t>
          </a:r>
          <a:endParaRPr lang="ru-RU" sz="5800" kern="1200" dirty="0"/>
        </a:p>
      </dsp:txBody>
      <dsp:txXfrm>
        <a:off x="1150089" y="1501901"/>
        <a:ext cx="1975016" cy="1316677"/>
      </dsp:txXfrm>
    </dsp:sp>
    <dsp:sp modelId="{91FE016C-5295-473A-B838-13366E556579}">
      <dsp:nvSpPr>
        <dsp:cNvPr id="0" name=""/>
        <dsp:cNvSpPr/>
      </dsp:nvSpPr>
      <dsp:spPr>
        <a:xfrm>
          <a:off x="3355524" y="1613818"/>
          <a:ext cx="2732105" cy="1092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компетенции</a:t>
          </a:r>
        </a:p>
      </dsp:txBody>
      <dsp:txXfrm>
        <a:off x="3901945" y="1613818"/>
        <a:ext cx="1639263" cy="1092842"/>
      </dsp:txXfrm>
    </dsp:sp>
    <dsp:sp modelId="{48590CE3-BEF6-46C4-BF66-6110A74936B4}">
      <dsp:nvSpPr>
        <dsp:cNvPr id="0" name=""/>
        <dsp:cNvSpPr/>
      </dsp:nvSpPr>
      <dsp:spPr>
        <a:xfrm>
          <a:off x="5705135" y="1613818"/>
          <a:ext cx="2732105" cy="1092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программа УУД</a:t>
          </a:r>
          <a:endParaRPr lang="ru-RU" sz="2200" kern="1200" dirty="0"/>
        </a:p>
      </dsp:txBody>
      <dsp:txXfrm>
        <a:off x="6251556" y="1613818"/>
        <a:ext cx="1639263" cy="1092842"/>
      </dsp:txXfrm>
    </dsp:sp>
    <dsp:sp modelId="{BFD23F4E-040E-41C7-974E-A33773342D8B}">
      <dsp:nvSpPr>
        <dsp:cNvPr id="0" name=""/>
        <dsp:cNvSpPr/>
      </dsp:nvSpPr>
      <dsp:spPr>
        <a:xfrm>
          <a:off x="491750" y="3002913"/>
          <a:ext cx="3291693" cy="1316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36830" rIns="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ОДОД</a:t>
          </a:r>
          <a:endParaRPr lang="ru-RU" sz="5800" kern="1200" dirty="0"/>
        </a:p>
      </dsp:txBody>
      <dsp:txXfrm>
        <a:off x="1150089" y="3002913"/>
        <a:ext cx="1975016" cy="1316677"/>
      </dsp:txXfrm>
    </dsp:sp>
    <dsp:sp modelId="{093CD42F-1036-4C47-9B71-1355AE92C188}">
      <dsp:nvSpPr>
        <dsp:cNvPr id="0" name=""/>
        <dsp:cNvSpPr/>
      </dsp:nvSpPr>
      <dsp:spPr>
        <a:xfrm>
          <a:off x="3355524" y="3114831"/>
          <a:ext cx="2732105" cy="1092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способности</a:t>
          </a:r>
        </a:p>
      </dsp:txBody>
      <dsp:txXfrm>
        <a:off x="3901945" y="3114831"/>
        <a:ext cx="1639263" cy="1092842"/>
      </dsp:txXfrm>
    </dsp:sp>
    <dsp:sp modelId="{1D590EFB-3614-469E-A852-C6EDC20981E8}">
      <dsp:nvSpPr>
        <dsp:cNvPr id="0" name=""/>
        <dsp:cNvSpPr/>
      </dsp:nvSpPr>
      <dsp:spPr>
        <a:xfrm>
          <a:off x="5705135" y="3114831"/>
          <a:ext cx="2732105" cy="1092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вариативные программы, модули</a:t>
          </a:r>
        </a:p>
      </dsp:txBody>
      <dsp:txXfrm>
        <a:off x="6251556" y="3114831"/>
        <a:ext cx="1639263" cy="1092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B205A-716F-4666-B514-52B2D3344D2B}">
      <dsp:nvSpPr>
        <dsp:cNvPr id="0" name=""/>
        <dsp:cNvSpPr/>
      </dsp:nvSpPr>
      <dsp:spPr>
        <a:xfrm>
          <a:off x="4572000" y="563501"/>
          <a:ext cx="3136853" cy="527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108"/>
              </a:lnTo>
              <a:lnTo>
                <a:pt x="3136853" y="247108"/>
              </a:lnTo>
              <a:lnTo>
                <a:pt x="3136853" y="527807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E38EF4DF-6744-4465-B4BF-0D1C2143741B}">
      <dsp:nvSpPr>
        <dsp:cNvPr id="0" name=""/>
        <dsp:cNvSpPr/>
      </dsp:nvSpPr>
      <dsp:spPr>
        <a:xfrm>
          <a:off x="4526280" y="563501"/>
          <a:ext cx="91440" cy="5278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807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449F9BDA-D7EF-4287-851E-52DABFB100BA}">
      <dsp:nvSpPr>
        <dsp:cNvPr id="0" name=""/>
        <dsp:cNvSpPr/>
      </dsp:nvSpPr>
      <dsp:spPr>
        <a:xfrm>
          <a:off x="1444156" y="563501"/>
          <a:ext cx="3127843" cy="527807"/>
        </a:xfrm>
        <a:custGeom>
          <a:avLst/>
          <a:gdLst/>
          <a:ahLst/>
          <a:cxnLst/>
          <a:rect l="0" t="0" r="0" b="0"/>
          <a:pathLst>
            <a:path>
              <a:moveTo>
                <a:pt x="3127843" y="0"/>
              </a:moveTo>
              <a:lnTo>
                <a:pt x="3127843" y="247108"/>
              </a:lnTo>
              <a:lnTo>
                <a:pt x="0" y="247108"/>
              </a:lnTo>
              <a:lnTo>
                <a:pt x="0" y="527807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C73D121C-867E-42BD-A46C-BBEBC1D22DD7}">
      <dsp:nvSpPr>
        <dsp:cNvPr id="0" name=""/>
        <dsp:cNvSpPr/>
      </dsp:nvSpPr>
      <dsp:spPr>
        <a:xfrm>
          <a:off x="251518" y="131692"/>
          <a:ext cx="8640962" cy="43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Система </a:t>
          </a:r>
          <a:r>
            <a:rPr lang="ru-RU" sz="2000" kern="1200" dirty="0" err="1" smtClean="0"/>
            <a:t>внутришкольного</a:t>
          </a:r>
          <a:r>
            <a:rPr lang="ru-RU" sz="2000" kern="1200" dirty="0" smtClean="0"/>
            <a:t> формата обучения (на примере 9 классов)</a:t>
          </a:r>
        </a:p>
      </dsp:txBody>
      <dsp:txXfrm>
        <a:off x="251518" y="131692"/>
        <a:ext cx="8640962" cy="431808"/>
      </dsp:txXfrm>
    </dsp:sp>
    <dsp:sp modelId="{81BE962A-C9AB-4221-9B18-2F7B0C30F567}">
      <dsp:nvSpPr>
        <dsp:cNvPr id="0" name=""/>
        <dsp:cNvSpPr/>
      </dsp:nvSpPr>
      <dsp:spPr>
        <a:xfrm>
          <a:off x="107493" y="1091309"/>
          <a:ext cx="2673325" cy="446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Социально-экономический профиль</a:t>
          </a:r>
          <a:endParaRPr lang="ru-RU" sz="1400" kern="1200" dirty="0"/>
        </a:p>
      </dsp:txBody>
      <dsp:txXfrm>
        <a:off x="107493" y="1091309"/>
        <a:ext cx="2673325" cy="446953"/>
      </dsp:txXfrm>
    </dsp:sp>
    <dsp:sp modelId="{243219D7-204D-4C56-A7E5-42E1F314D4DB}">
      <dsp:nvSpPr>
        <dsp:cNvPr id="0" name=""/>
        <dsp:cNvSpPr/>
      </dsp:nvSpPr>
      <dsp:spPr>
        <a:xfrm>
          <a:off x="3235337" y="1091309"/>
          <a:ext cx="2673325" cy="446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Технологический профиль</a:t>
          </a:r>
          <a:endParaRPr lang="ru-RU" sz="1400" kern="1200" dirty="0"/>
        </a:p>
      </dsp:txBody>
      <dsp:txXfrm>
        <a:off x="3235337" y="1091309"/>
        <a:ext cx="2673325" cy="446953"/>
      </dsp:txXfrm>
    </dsp:sp>
    <dsp:sp modelId="{A71248FD-7F4B-4FC4-A5AC-80FF65B66CAB}">
      <dsp:nvSpPr>
        <dsp:cNvPr id="0" name=""/>
        <dsp:cNvSpPr/>
      </dsp:nvSpPr>
      <dsp:spPr>
        <a:xfrm>
          <a:off x="6372190" y="1091309"/>
          <a:ext cx="2673325" cy="446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Профессионально ориентированный профиль</a:t>
          </a:r>
          <a:endParaRPr lang="ru-RU" sz="1400" kern="1200" dirty="0"/>
        </a:p>
      </dsp:txBody>
      <dsp:txXfrm>
        <a:off x="6372190" y="1091309"/>
        <a:ext cx="2673325" cy="446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817F4-80D8-403F-B182-96BFB75450D7}">
      <dsp:nvSpPr>
        <dsp:cNvPr id="0" name=""/>
        <dsp:cNvSpPr/>
      </dsp:nvSpPr>
      <dsp:spPr>
        <a:xfrm>
          <a:off x="325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</a:t>
          </a:r>
          <a:endParaRPr lang="ru-RU" sz="1600" kern="1200" dirty="0"/>
        </a:p>
      </dsp:txBody>
      <dsp:txXfrm>
        <a:off x="11470" y="151524"/>
        <a:ext cx="738751" cy="358230"/>
      </dsp:txXfrm>
    </dsp:sp>
    <dsp:sp modelId="{419B9760-712C-4576-8F3F-BE58286DC86E}">
      <dsp:nvSpPr>
        <dsp:cNvPr id="0" name=""/>
        <dsp:cNvSpPr/>
      </dsp:nvSpPr>
      <dsp:spPr>
        <a:xfrm>
          <a:off x="30709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8A66-AA94-43FA-BD6F-12CC6D975146}">
      <dsp:nvSpPr>
        <dsp:cNvPr id="0" name=""/>
        <dsp:cNvSpPr/>
      </dsp:nvSpPr>
      <dsp:spPr>
        <a:xfrm>
          <a:off x="152533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1</a:t>
          </a:r>
          <a:endParaRPr lang="ru-RU" sz="1000" kern="1200" dirty="0"/>
        </a:p>
      </dsp:txBody>
      <dsp:txXfrm>
        <a:off x="163678" y="627175"/>
        <a:ext cx="586543" cy="358230"/>
      </dsp:txXfrm>
    </dsp:sp>
    <dsp:sp modelId="{63ACE1E1-885F-482A-9350-0084AD8933BC}">
      <dsp:nvSpPr>
        <dsp:cNvPr id="0" name=""/>
        <dsp:cNvSpPr/>
      </dsp:nvSpPr>
      <dsp:spPr>
        <a:xfrm>
          <a:off x="30709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45359-C8D9-4BED-BDB4-D627854404F0}">
      <dsp:nvSpPr>
        <dsp:cNvPr id="0" name=""/>
        <dsp:cNvSpPr/>
      </dsp:nvSpPr>
      <dsp:spPr>
        <a:xfrm>
          <a:off x="152533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2</a:t>
          </a:r>
          <a:endParaRPr lang="ru-RU" sz="1000" kern="1200" dirty="0"/>
        </a:p>
      </dsp:txBody>
      <dsp:txXfrm>
        <a:off x="163678" y="1102826"/>
        <a:ext cx="586543" cy="358230"/>
      </dsp:txXfrm>
    </dsp:sp>
    <dsp:sp modelId="{291F471B-C5D3-4EF8-B166-C014562AFB37}">
      <dsp:nvSpPr>
        <dsp:cNvPr id="0" name=""/>
        <dsp:cNvSpPr/>
      </dsp:nvSpPr>
      <dsp:spPr>
        <a:xfrm>
          <a:off x="30709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D56B3-9F76-4526-838D-4F551CF59B4E}">
      <dsp:nvSpPr>
        <dsp:cNvPr id="0" name=""/>
        <dsp:cNvSpPr/>
      </dsp:nvSpPr>
      <dsp:spPr>
        <a:xfrm>
          <a:off x="152533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…</a:t>
          </a:r>
          <a:endParaRPr lang="ru-RU" sz="1000" kern="1200" dirty="0"/>
        </a:p>
      </dsp:txBody>
      <dsp:txXfrm>
        <a:off x="163678" y="1578477"/>
        <a:ext cx="586543" cy="358230"/>
      </dsp:txXfrm>
    </dsp:sp>
    <dsp:sp modelId="{580E3431-73CE-4FC0-B7D9-E95633086964}">
      <dsp:nvSpPr>
        <dsp:cNvPr id="0" name=""/>
        <dsp:cNvSpPr/>
      </dsp:nvSpPr>
      <dsp:spPr>
        <a:xfrm>
          <a:off x="951627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ВД</a:t>
          </a:r>
          <a:endParaRPr lang="ru-RU" sz="1600" kern="1200" dirty="0"/>
        </a:p>
      </dsp:txBody>
      <dsp:txXfrm>
        <a:off x="962772" y="151524"/>
        <a:ext cx="738751" cy="358230"/>
      </dsp:txXfrm>
    </dsp:sp>
    <dsp:sp modelId="{19006141-92CA-4826-BEA3-6150E2B9A95F}">
      <dsp:nvSpPr>
        <dsp:cNvPr id="0" name=""/>
        <dsp:cNvSpPr/>
      </dsp:nvSpPr>
      <dsp:spPr>
        <a:xfrm>
          <a:off x="982011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2EEAF-9EB3-4B96-9866-54B9E98FEA67}">
      <dsp:nvSpPr>
        <dsp:cNvPr id="0" name=""/>
        <dsp:cNvSpPr/>
      </dsp:nvSpPr>
      <dsp:spPr>
        <a:xfrm>
          <a:off x="1103835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1</a:t>
          </a:r>
          <a:endParaRPr lang="ru-RU" sz="1000" kern="1200" dirty="0"/>
        </a:p>
      </dsp:txBody>
      <dsp:txXfrm>
        <a:off x="1114980" y="627175"/>
        <a:ext cx="586543" cy="358230"/>
      </dsp:txXfrm>
    </dsp:sp>
    <dsp:sp modelId="{EC65539D-657A-4C8F-909D-390C30E90801}">
      <dsp:nvSpPr>
        <dsp:cNvPr id="0" name=""/>
        <dsp:cNvSpPr/>
      </dsp:nvSpPr>
      <dsp:spPr>
        <a:xfrm>
          <a:off x="982011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A6751-D4B5-474F-8583-7A0D82A4DB5D}">
      <dsp:nvSpPr>
        <dsp:cNvPr id="0" name=""/>
        <dsp:cNvSpPr/>
      </dsp:nvSpPr>
      <dsp:spPr>
        <a:xfrm>
          <a:off x="1103835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2</a:t>
          </a:r>
          <a:endParaRPr lang="ru-RU" sz="1000" kern="1200" dirty="0"/>
        </a:p>
      </dsp:txBody>
      <dsp:txXfrm>
        <a:off x="1114980" y="1102826"/>
        <a:ext cx="586543" cy="358230"/>
      </dsp:txXfrm>
    </dsp:sp>
    <dsp:sp modelId="{B26A47BD-3793-48F2-8D1F-F470355B524E}">
      <dsp:nvSpPr>
        <dsp:cNvPr id="0" name=""/>
        <dsp:cNvSpPr/>
      </dsp:nvSpPr>
      <dsp:spPr>
        <a:xfrm>
          <a:off x="982011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BC05E-6690-4803-86ED-491825F2B406}">
      <dsp:nvSpPr>
        <dsp:cNvPr id="0" name=""/>
        <dsp:cNvSpPr/>
      </dsp:nvSpPr>
      <dsp:spPr>
        <a:xfrm>
          <a:off x="1103835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…</a:t>
          </a:r>
          <a:endParaRPr lang="ru-RU" sz="1000" kern="1200" dirty="0"/>
        </a:p>
      </dsp:txBody>
      <dsp:txXfrm>
        <a:off x="1114980" y="1578477"/>
        <a:ext cx="586543" cy="358230"/>
      </dsp:txXfrm>
    </dsp:sp>
    <dsp:sp modelId="{CCABB2E6-3C89-4871-BECF-FFA50C017C44}">
      <dsp:nvSpPr>
        <dsp:cNvPr id="0" name=""/>
        <dsp:cNvSpPr/>
      </dsp:nvSpPr>
      <dsp:spPr>
        <a:xfrm>
          <a:off x="1902929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ОДОД</a:t>
          </a:r>
          <a:endParaRPr lang="ru-RU" sz="1600" kern="1200" dirty="0"/>
        </a:p>
      </dsp:txBody>
      <dsp:txXfrm>
        <a:off x="1914074" y="151524"/>
        <a:ext cx="738751" cy="358230"/>
      </dsp:txXfrm>
    </dsp:sp>
    <dsp:sp modelId="{31BF8000-9559-4DCC-A36B-7762B790C3D3}">
      <dsp:nvSpPr>
        <dsp:cNvPr id="0" name=""/>
        <dsp:cNvSpPr/>
      </dsp:nvSpPr>
      <dsp:spPr>
        <a:xfrm>
          <a:off x="1933313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FE115-B4AC-42A1-B127-5B89D7C8EC20}">
      <dsp:nvSpPr>
        <dsp:cNvPr id="0" name=""/>
        <dsp:cNvSpPr/>
      </dsp:nvSpPr>
      <dsp:spPr>
        <a:xfrm>
          <a:off x="2055137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Кружок 1</a:t>
          </a:r>
          <a:endParaRPr lang="ru-RU" sz="900" kern="1200" dirty="0"/>
        </a:p>
      </dsp:txBody>
      <dsp:txXfrm>
        <a:off x="2066282" y="627175"/>
        <a:ext cx="586543" cy="358230"/>
      </dsp:txXfrm>
    </dsp:sp>
    <dsp:sp modelId="{4A5B95F1-DDB3-4E0A-82EA-0D1F4A7493B8}">
      <dsp:nvSpPr>
        <dsp:cNvPr id="0" name=""/>
        <dsp:cNvSpPr/>
      </dsp:nvSpPr>
      <dsp:spPr>
        <a:xfrm>
          <a:off x="1933313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AD3A3-1B89-4336-8B78-09391E438B45}">
      <dsp:nvSpPr>
        <dsp:cNvPr id="0" name=""/>
        <dsp:cNvSpPr/>
      </dsp:nvSpPr>
      <dsp:spPr>
        <a:xfrm>
          <a:off x="2055137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1</a:t>
          </a:r>
          <a:endParaRPr lang="ru-RU" sz="900" kern="1200" dirty="0"/>
        </a:p>
      </dsp:txBody>
      <dsp:txXfrm>
        <a:off x="2066282" y="1102826"/>
        <a:ext cx="586543" cy="358230"/>
      </dsp:txXfrm>
    </dsp:sp>
    <dsp:sp modelId="{BAC25B98-6C0C-40EB-BE98-4560F1BF6762}">
      <dsp:nvSpPr>
        <dsp:cNvPr id="0" name=""/>
        <dsp:cNvSpPr/>
      </dsp:nvSpPr>
      <dsp:spPr>
        <a:xfrm>
          <a:off x="1933313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6B1B-6A39-4B85-B2F5-307579E8B335}">
      <dsp:nvSpPr>
        <dsp:cNvPr id="0" name=""/>
        <dsp:cNvSpPr/>
      </dsp:nvSpPr>
      <dsp:spPr>
        <a:xfrm>
          <a:off x="2055137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…</a:t>
          </a:r>
          <a:endParaRPr lang="ru-RU" sz="900" kern="1200" dirty="0"/>
        </a:p>
      </dsp:txBody>
      <dsp:txXfrm>
        <a:off x="2066282" y="1578477"/>
        <a:ext cx="586543" cy="3582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817F4-80D8-403F-B182-96BFB75450D7}">
      <dsp:nvSpPr>
        <dsp:cNvPr id="0" name=""/>
        <dsp:cNvSpPr/>
      </dsp:nvSpPr>
      <dsp:spPr>
        <a:xfrm>
          <a:off x="325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</a:t>
          </a:r>
          <a:endParaRPr lang="ru-RU" sz="1600" kern="1200" dirty="0"/>
        </a:p>
      </dsp:txBody>
      <dsp:txXfrm>
        <a:off x="11470" y="151524"/>
        <a:ext cx="738751" cy="358230"/>
      </dsp:txXfrm>
    </dsp:sp>
    <dsp:sp modelId="{419B9760-712C-4576-8F3F-BE58286DC86E}">
      <dsp:nvSpPr>
        <dsp:cNvPr id="0" name=""/>
        <dsp:cNvSpPr/>
      </dsp:nvSpPr>
      <dsp:spPr>
        <a:xfrm>
          <a:off x="30709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8A66-AA94-43FA-BD6F-12CC6D975146}">
      <dsp:nvSpPr>
        <dsp:cNvPr id="0" name=""/>
        <dsp:cNvSpPr/>
      </dsp:nvSpPr>
      <dsp:spPr>
        <a:xfrm>
          <a:off x="152533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1</a:t>
          </a:r>
          <a:endParaRPr lang="ru-RU" sz="1000" kern="1200" dirty="0"/>
        </a:p>
      </dsp:txBody>
      <dsp:txXfrm>
        <a:off x="163678" y="627175"/>
        <a:ext cx="586543" cy="358230"/>
      </dsp:txXfrm>
    </dsp:sp>
    <dsp:sp modelId="{63ACE1E1-885F-482A-9350-0084AD8933BC}">
      <dsp:nvSpPr>
        <dsp:cNvPr id="0" name=""/>
        <dsp:cNvSpPr/>
      </dsp:nvSpPr>
      <dsp:spPr>
        <a:xfrm>
          <a:off x="30709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45359-C8D9-4BED-BDB4-D627854404F0}">
      <dsp:nvSpPr>
        <dsp:cNvPr id="0" name=""/>
        <dsp:cNvSpPr/>
      </dsp:nvSpPr>
      <dsp:spPr>
        <a:xfrm>
          <a:off x="152533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2</a:t>
          </a:r>
          <a:endParaRPr lang="ru-RU" sz="1000" kern="1200" dirty="0"/>
        </a:p>
      </dsp:txBody>
      <dsp:txXfrm>
        <a:off x="163678" y="1102826"/>
        <a:ext cx="586543" cy="358230"/>
      </dsp:txXfrm>
    </dsp:sp>
    <dsp:sp modelId="{291F471B-C5D3-4EF8-B166-C014562AFB37}">
      <dsp:nvSpPr>
        <dsp:cNvPr id="0" name=""/>
        <dsp:cNvSpPr/>
      </dsp:nvSpPr>
      <dsp:spPr>
        <a:xfrm>
          <a:off x="30709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D56B3-9F76-4526-838D-4F551CF59B4E}">
      <dsp:nvSpPr>
        <dsp:cNvPr id="0" name=""/>
        <dsp:cNvSpPr/>
      </dsp:nvSpPr>
      <dsp:spPr>
        <a:xfrm>
          <a:off x="152533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…</a:t>
          </a:r>
          <a:endParaRPr lang="ru-RU" sz="1000" kern="1200" dirty="0"/>
        </a:p>
      </dsp:txBody>
      <dsp:txXfrm>
        <a:off x="163678" y="1578477"/>
        <a:ext cx="586543" cy="358230"/>
      </dsp:txXfrm>
    </dsp:sp>
    <dsp:sp modelId="{580E3431-73CE-4FC0-B7D9-E95633086964}">
      <dsp:nvSpPr>
        <dsp:cNvPr id="0" name=""/>
        <dsp:cNvSpPr/>
      </dsp:nvSpPr>
      <dsp:spPr>
        <a:xfrm>
          <a:off x="951627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ВД</a:t>
          </a:r>
          <a:endParaRPr lang="ru-RU" sz="1600" kern="1200" dirty="0"/>
        </a:p>
      </dsp:txBody>
      <dsp:txXfrm>
        <a:off x="962772" y="151524"/>
        <a:ext cx="738751" cy="358230"/>
      </dsp:txXfrm>
    </dsp:sp>
    <dsp:sp modelId="{19006141-92CA-4826-BEA3-6150E2B9A95F}">
      <dsp:nvSpPr>
        <dsp:cNvPr id="0" name=""/>
        <dsp:cNvSpPr/>
      </dsp:nvSpPr>
      <dsp:spPr>
        <a:xfrm>
          <a:off x="982011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2EEAF-9EB3-4B96-9866-54B9E98FEA67}">
      <dsp:nvSpPr>
        <dsp:cNvPr id="0" name=""/>
        <dsp:cNvSpPr/>
      </dsp:nvSpPr>
      <dsp:spPr>
        <a:xfrm>
          <a:off x="1103835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1</a:t>
          </a:r>
          <a:endParaRPr lang="ru-RU" sz="1000" kern="1200" dirty="0"/>
        </a:p>
      </dsp:txBody>
      <dsp:txXfrm>
        <a:off x="1114980" y="627175"/>
        <a:ext cx="586543" cy="358230"/>
      </dsp:txXfrm>
    </dsp:sp>
    <dsp:sp modelId="{EC65539D-657A-4C8F-909D-390C30E90801}">
      <dsp:nvSpPr>
        <dsp:cNvPr id="0" name=""/>
        <dsp:cNvSpPr/>
      </dsp:nvSpPr>
      <dsp:spPr>
        <a:xfrm>
          <a:off x="982011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A6751-D4B5-474F-8583-7A0D82A4DB5D}">
      <dsp:nvSpPr>
        <dsp:cNvPr id="0" name=""/>
        <dsp:cNvSpPr/>
      </dsp:nvSpPr>
      <dsp:spPr>
        <a:xfrm>
          <a:off x="1103835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2</a:t>
          </a:r>
          <a:endParaRPr lang="ru-RU" sz="1000" kern="1200" dirty="0"/>
        </a:p>
      </dsp:txBody>
      <dsp:txXfrm>
        <a:off x="1114980" y="1102826"/>
        <a:ext cx="586543" cy="358230"/>
      </dsp:txXfrm>
    </dsp:sp>
    <dsp:sp modelId="{B26A47BD-3793-48F2-8D1F-F470355B524E}">
      <dsp:nvSpPr>
        <dsp:cNvPr id="0" name=""/>
        <dsp:cNvSpPr/>
      </dsp:nvSpPr>
      <dsp:spPr>
        <a:xfrm>
          <a:off x="982011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BC05E-6690-4803-86ED-491825F2B406}">
      <dsp:nvSpPr>
        <dsp:cNvPr id="0" name=""/>
        <dsp:cNvSpPr/>
      </dsp:nvSpPr>
      <dsp:spPr>
        <a:xfrm>
          <a:off x="1103835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 </a:t>
          </a:r>
          <a:r>
            <a:rPr lang="ru-RU" sz="1000" kern="1200" dirty="0" smtClean="0"/>
            <a:t>ПР …</a:t>
          </a:r>
          <a:endParaRPr lang="ru-RU" sz="1000" kern="1200" dirty="0"/>
        </a:p>
      </dsp:txBody>
      <dsp:txXfrm>
        <a:off x="1114980" y="1578477"/>
        <a:ext cx="586543" cy="358230"/>
      </dsp:txXfrm>
    </dsp:sp>
    <dsp:sp modelId="{CCABB2E6-3C89-4871-BECF-FFA50C017C44}">
      <dsp:nvSpPr>
        <dsp:cNvPr id="0" name=""/>
        <dsp:cNvSpPr/>
      </dsp:nvSpPr>
      <dsp:spPr>
        <a:xfrm>
          <a:off x="1902929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ОДОД</a:t>
          </a:r>
          <a:endParaRPr lang="ru-RU" sz="1600" kern="1200" dirty="0"/>
        </a:p>
      </dsp:txBody>
      <dsp:txXfrm>
        <a:off x="1914074" y="151524"/>
        <a:ext cx="738751" cy="358230"/>
      </dsp:txXfrm>
    </dsp:sp>
    <dsp:sp modelId="{31BF8000-9559-4DCC-A36B-7762B790C3D3}">
      <dsp:nvSpPr>
        <dsp:cNvPr id="0" name=""/>
        <dsp:cNvSpPr/>
      </dsp:nvSpPr>
      <dsp:spPr>
        <a:xfrm>
          <a:off x="1933313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FE115-B4AC-42A1-B127-5B89D7C8EC20}">
      <dsp:nvSpPr>
        <dsp:cNvPr id="0" name=""/>
        <dsp:cNvSpPr/>
      </dsp:nvSpPr>
      <dsp:spPr>
        <a:xfrm>
          <a:off x="2055137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Кружок 1</a:t>
          </a:r>
          <a:endParaRPr lang="ru-RU" sz="900" kern="1200" dirty="0"/>
        </a:p>
      </dsp:txBody>
      <dsp:txXfrm>
        <a:off x="2066282" y="627175"/>
        <a:ext cx="586543" cy="358230"/>
      </dsp:txXfrm>
    </dsp:sp>
    <dsp:sp modelId="{4A5B95F1-DDB3-4E0A-82EA-0D1F4A7493B8}">
      <dsp:nvSpPr>
        <dsp:cNvPr id="0" name=""/>
        <dsp:cNvSpPr/>
      </dsp:nvSpPr>
      <dsp:spPr>
        <a:xfrm>
          <a:off x="1933313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AD3A3-1B89-4336-8B78-09391E438B45}">
      <dsp:nvSpPr>
        <dsp:cNvPr id="0" name=""/>
        <dsp:cNvSpPr/>
      </dsp:nvSpPr>
      <dsp:spPr>
        <a:xfrm>
          <a:off x="2055137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1</a:t>
          </a:r>
          <a:endParaRPr lang="ru-RU" sz="900" kern="1200" dirty="0"/>
        </a:p>
      </dsp:txBody>
      <dsp:txXfrm>
        <a:off x="2066282" y="1102826"/>
        <a:ext cx="586543" cy="358230"/>
      </dsp:txXfrm>
    </dsp:sp>
    <dsp:sp modelId="{BAC25B98-6C0C-40EB-BE98-4560F1BF6762}">
      <dsp:nvSpPr>
        <dsp:cNvPr id="0" name=""/>
        <dsp:cNvSpPr/>
      </dsp:nvSpPr>
      <dsp:spPr>
        <a:xfrm>
          <a:off x="1933313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6B1B-6A39-4B85-B2F5-307579E8B335}">
      <dsp:nvSpPr>
        <dsp:cNvPr id="0" name=""/>
        <dsp:cNvSpPr/>
      </dsp:nvSpPr>
      <dsp:spPr>
        <a:xfrm>
          <a:off x="2055137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…</a:t>
          </a:r>
          <a:endParaRPr lang="ru-RU" sz="900" kern="1200" dirty="0"/>
        </a:p>
      </dsp:txBody>
      <dsp:txXfrm>
        <a:off x="2066282" y="1578477"/>
        <a:ext cx="586543" cy="3582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817F4-80D8-403F-B182-96BFB75450D7}">
      <dsp:nvSpPr>
        <dsp:cNvPr id="0" name=""/>
        <dsp:cNvSpPr/>
      </dsp:nvSpPr>
      <dsp:spPr>
        <a:xfrm>
          <a:off x="325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</a:t>
          </a:r>
          <a:endParaRPr lang="ru-RU" sz="1600" kern="1200" dirty="0"/>
        </a:p>
      </dsp:txBody>
      <dsp:txXfrm>
        <a:off x="11470" y="151524"/>
        <a:ext cx="738751" cy="358230"/>
      </dsp:txXfrm>
    </dsp:sp>
    <dsp:sp modelId="{419B9760-712C-4576-8F3F-BE58286DC86E}">
      <dsp:nvSpPr>
        <dsp:cNvPr id="0" name=""/>
        <dsp:cNvSpPr/>
      </dsp:nvSpPr>
      <dsp:spPr>
        <a:xfrm>
          <a:off x="30709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8A66-AA94-43FA-BD6F-12CC6D975146}">
      <dsp:nvSpPr>
        <dsp:cNvPr id="0" name=""/>
        <dsp:cNvSpPr/>
      </dsp:nvSpPr>
      <dsp:spPr>
        <a:xfrm>
          <a:off x="152533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1</a:t>
          </a:r>
          <a:endParaRPr lang="ru-RU" sz="1000" kern="1200" dirty="0"/>
        </a:p>
      </dsp:txBody>
      <dsp:txXfrm>
        <a:off x="163678" y="627175"/>
        <a:ext cx="586543" cy="358230"/>
      </dsp:txXfrm>
    </dsp:sp>
    <dsp:sp modelId="{63ACE1E1-885F-482A-9350-0084AD8933BC}">
      <dsp:nvSpPr>
        <dsp:cNvPr id="0" name=""/>
        <dsp:cNvSpPr/>
      </dsp:nvSpPr>
      <dsp:spPr>
        <a:xfrm>
          <a:off x="30709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45359-C8D9-4BED-BDB4-D627854404F0}">
      <dsp:nvSpPr>
        <dsp:cNvPr id="0" name=""/>
        <dsp:cNvSpPr/>
      </dsp:nvSpPr>
      <dsp:spPr>
        <a:xfrm>
          <a:off x="152533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2</a:t>
          </a:r>
          <a:endParaRPr lang="ru-RU" sz="1000" kern="1200" dirty="0"/>
        </a:p>
      </dsp:txBody>
      <dsp:txXfrm>
        <a:off x="163678" y="1102826"/>
        <a:ext cx="586543" cy="358230"/>
      </dsp:txXfrm>
    </dsp:sp>
    <dsp:sp modelId="{291F471B-C5D3-4EF8-B166-C014562AFB37}">
      <dsp:nvSpPr>
        <dsp:cNvPr id="0" name=""/>
        <dsp:cNvSpPr/>
      </dsp:nvSpPr>
      <dsp:spPr>
        <a:xfrm>
          <a:off x="30709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D56B3-9F76-4526-838D-4F551CF59B4E}">
      <dsp:nvSpPr>
        <dsp:cNvPr id="0" name=""/>
        <dsp:cNvSpPr/>
      </dsp:nvSpPr>
      <dsp:spPr>
        <a:xfrm>
          <a:off x="152533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 </a:t>
          </a:r>
          <a:r>
            <a:rPr lang="ru-RU" sz="1000" kern="1200" dirty="0" smtClean="0"/>
            <a:t>РП …</a:t>
          </a:r>
          <a:endParaRPr lang="ru-RU" sz="1000" kern="1200" dirty="0"/>
        </a:p>
      </dsp:txBody>
      <dsp:txXfrm>
        <a:off x="163678" y="1578477"/>
        <a:ext cx="586543" cy="358230"/>
      </dsp:txXfrm>
    </dsp:sp>
    <dsp:sp modelId="{580E3431-73CE-4FC0-B7D9-E95633086964}">
      <dsp:nvSpPr>
        <dsp:cNvPr id="0" name=""/>
        <dsp:cNvSpPr/>
      </dsp:nvSpPr>
      <dsp:spPr>
        <a:xfrm>
          <a:off x="951627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ОУ</a:t>
          </a:r>
          <a:endParaRPr lang="ru-RU" sz="1600" kern="1200" dirty="0"/>
        </a:p>
      </dsp:txBody>
      <dsp:txXfrm>
        <a:off x="962772" y="151524"/>
        <a:ext cx="738751" cy="358230"/>
      </dsp:txXfrm>
    </dsp:sp>
    <dsp:sp modelId="{19006141-92CA-4826-BEA3-6150E2B9A95F}">
      <dsp:nvSpPr>
        <dsp:cNvPr id="0" name=""/>
        <dsp:cNvSpPr/>
      </dsp:nvSpPr>
      <dsp:spPr>
        <a:xfrm>
          <a:off x="982011" y="520899"/>
          <a:ext cx="91440" cy="7290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9001"/>
              </a:lnTo>
              <a:lnTo>
                <a:pt x="121824" y="7290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2EEAF-9EB3-4B96-9866-54B9E98FEA67}">
      <dsp:nvSpPr>
        <dsp:cNvPr id="0" name=""/>
        <dsp:cNvSpPr/>
      </dsp:nvSpPr>
      <dsp:spPr>
        <a:xfrm>
          <a:off x="1103835" y="616030"/>
          <a:ext cx="608833" cy="1267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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ym typeface="Wingdings"/>
            </a:rPr>
            <a:t>Сетевое </a:t>
          </a:r>
          <a:r>
            <a:rPr lang="ru-RU" sz="1000" kern="1200" dirty="0" err="1" smtClean="0">
              <a:sym typeface="Wingdings"/>
            </a:rPr>
            <a:t>взаимо</a:t>
          </a:r>
          <a:r>
            <a:rPr lang="ru-RU" sz="1000" kern="1200" dirty="0" smtClean="0">
              <a:sym typeface="Wingdings"/>
            </a:rPr>
            <a:t>-действие</a:t>
          </a:r>
          <a:endParaRPr lang="ru-RU" sz="1000" kern="1200" dirty="0"/>
        </a:p>
      </dsp:txBody>
      <dsp:txXfrm>
        <a:off x="1121667" y="633862"/>
        <a:ext cx="573169" cy="1232079"/>
      </dsp:txXfrm>
    </dsp:sp>
    <dsp:sp modelId="{CCABB2E6-3C89-4871-BECF-FFA50C017C44}">
      <dsp:nvSpPr>
        <dsp:cNvPr id="0" name=""/>
        <dsp:cNvSpPr/>
      </dsp:nvSpPr>
      <dsp:spPr>
        <a:xfrm>
          <a:off x="1902929" y="140379"/>
          <a:ext cx="761041" cy="38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ОДОД</a:t>
          </a:r>
          <a:endParaRPr lang="ru-RU" sz="1600" kern="1200" dirty="0"/>
        </a:p>
      </dsp:txBody>
      <dsp:txXfrm>
        <a:off x="1914074" y="151524"/>
        <a:ext cx="738751" cy="358230"/>
      </dsp:txXfrm>
    </dsp:sp>
    <dsp:sp modelId="{31BF8000-9559-4DCC-A36B-7762B790C3D3}">
      <dsp:nvSpPr>
        <dsp:cNvPr id="0" name=""/>
        <dsp:cNvSpPr/>
      </dsp:nvSpPr>
      <dsp:spPr>
        <a:xfrm>
          <a:off x="1933313" y="520899"/>
          <a:ext cx="91440" cy="285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90"/>
              </a:lnTo>
              <a:lnTo>
                <a:pt x="121824" y="285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FE115-B4AC-42A1-B127-5B89D7C8EC20}">
      <dsp:nvSpPr>
        <dsp:cNvPr id="0" name=""/>
        <dsp:cNvSpPr/>
      </dsp:nvSpPr>
      <dsp:spPr>
        <a:xfrm>
          <a:off x="2055137" y="616030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Кружок 1</a:t>
          </a:r>
          <a:endParaRPr lang="ru-RU" sz="900" kern="1200" dirty="0"/>
        </a:p>
      </dsp:txBody>
      <dsp:txXfrm>
        <a:off x="2066282" y="627175"/>
        <a:ext cx="586543" cy="358230"/>
      </dsp:txXfrm>
    </dsp:sp>
    <dsp:sp modelId="{4A5B95F1-DDB3-4E0A-82EA-0D1F4A7493B8}">
      <dsp:nvSpPr>
        <dsp:cNvPr id="0" name=""/>
        <dsp:cNvSpPr/>
      </dsp:nvSpPr>
      <dsp:spPr>
        <a:xfrm>
          <a:off x="1933313" y="520899"/>
          <a:ext cx="91440" cy="761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041"/>
              </a:lnTo>
              <a:lnTo>
                <a:pt x="121824" y="761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AD3A3-1B89-4336-8B78-09391E438B45}">
      <dsp:nvSpPr>
        <dsp:cNvPr id="0" name=""/>
        <dsp:cNvSpPr/>
      </dsp:nvSpPr>
      <dsp:spPr>
        <a:xfrm>
          <a:off x="2055137" y="1091681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1</a:t>
          </a:r>
          <a:endParaRPr lang="ru-RU" sz="900" kern="1200" dirty="0"/>
        </a:p>
      </dsp:txBody>
      <dsp:txXfrm>
        <a:off x="2066282" y="1102826"/>
        <a:ext cx="586543" cy="358230"/>
      </dsp:txXfrm>
    </dsp:sp>
    <dsp:sp modelId="{BAC25B98-6C0C-40EB-BE98-4560F1BF6762}">
      <dsp:nvSpPr>
        <dsp:cNvPr id="0" name=""/>
        <dsp:cNvSpPr/>
      </dsp:nvSpPr>
      <dsp:spPr>
        <a:xfrm>
          <a:off x="1933313" y="520899"/>
          <a:ext cx="91440" cy="1236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6692"/>
              </a:lnTo>
              <a:lnTo>
                <a:pt x="121824" y="1236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6B1B-6A39-4B85-B2F5-307579E8B335}">
      <dsp:nvSpPr>
        <dsp:cNvPr id="0" name=""/>
        <dsp:cNvSpPr/>
      </dsp:nvSpPr>
      <dsp:spPr>
        <a:xfrm>
          <a:off x="2055137" y="1567332"/>
          <a:ext cx="608833" cy="380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ym typeface="Wingdings"/>
            </a:rPr>
            <a:t> </a:t>
          </a:r>
          <a:r>
            <a:rPr lang="ru-RU" sz="900" kern="1200" dirty="0" smtClean="0"/>
            <a:t>Секция …</a:t>
          </a:r>
          <a:endParaRPr lang="ru-RU" sz="900" kern="1200" dirty="0"/>
        </a:p>
      </dsp:txBody>
      <dsp:txXfrm>
        <a:off x="2066282" y="1578477"/>
        <a:ext cx="586543" cy="3582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B205A-716F-4666-B514-52B2D3344D2B}">
      <dsp:nvSpPr>
        <dsp:cNvPr id="0" name=""/>
        <dsp:cNvSpPr/>
      </dsp:nvSpPr>
      <dsp:spPr>
        <a:xfrm>
          <a:off x="4572000" y="563501"/>
          <a:ext cx="3136853" cy="527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108"/>
              </a:lnTo>
              <a:lnTo>
                <a:pt x="3136853" y="247108"/>
              </a:lnTo>
              <a:lnTo>
                <a:pt x="3136853" y="527807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E38EF4DF-6744-4465-B4BF-0D1C2143741B}">
      <dsp:nvSpPr>
        <dsp:cNvPr id="0" name=""/>
        <dsp:cNvSpPr/>
      </dsp:nvSpPr>
      <dsp:spPr>
        <a:xfrm>
          <a:off x="4526280" y="563501"/>
          <a:ext cx="91440" cy="5278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807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449F9BDA-D7EF-4287-851E-52DABFB100BA}">
      <dsp:nvSpPr>
        <dsp:cNvPr id="0" name=""/>
        <dsp:cNvSpPr/>
      </dsp:nvSpPr>
      <dsp:spPr>
        <a:xfrm>
          <a:off x="1444156" y="563501"/>
          <a:ext cx="3127843" cy="527807"/>
        </a:xfrm>
        <a:custGeom>
          <a:avLst/>
          <a:gdLst/>
          <a:ahLst/>
          <a:cxnLst/>
          <a:rect l="0" t="0" r="0" b="0"/>
          <a:pathLst>
            <a:path>
              <a:moveTo>
                <a:pt x="3127843" y="0"/>
              </a:moveTo>
              <a:lnTo>
                <a:pt x="3127843" y="247108"/>
              </a:lnTo>
              <a:lnTo>
                <a:pt x="0" y="247108"/>
              </a:lnTo>
              <a:lnTo>
                <a:pt x="0" y="527807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C73D121C-867E-42BD-A46C-BBEBC1D22DD7}">
      <dsp:nvSpPr>
        <dsp:cNvPr id="0" name=""/>
        <dsp:cNvSpPr/>
      </dsp:nvSpPr>
      <dsp:spPr>
        <a:xfrm>
          <a:off x="251518" y="131692"/>
          <a:ext cx="8640962" cy="43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Система </a:t>
          </a:r>
          <a:r>
            <a:rPr lang="ru-RU" sz="2000" kern="1200" dirty="0" err="1" smtClean="0"/>
            <a:t>внутришкольного</a:t>
          </a:r>
          <a:r>
            <a:rPr lang="ru-RU" sz="2000" kern="1200" dirty="0" smtClean="0"/>
            <a:t> формата обучения (на примере 9 классов)</a:t>
          </a:r>
        </a:p>
      </dsp:txBody>
      <dsp:txXfrm>
        <a:off x="251518" y="131692"/>
        <a:ext cx="8640962" cy="431808"/>
      </dsp:txXfrm>
    </dsp:sp>
    <dsp:sp modelId="{81BE962A-C9AB-4221-9B18-2F7B0C30F567}">
      <dsp:nvSpPr>
        <dsp:cNvPr id="0" name=""/>
        <dsp:cNvSpPr/>
      </dsp:nvSpPr>
      <dsp:spPr>
        <a:xfrm>
          <a:off x="107493" y="1091309"/>
          <a:ext cx="2673325" cy="446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Социально-экономический профиль</a:t>
          </a:r>
          <a:endParaRPr lang="ru-RU" sz="1400" kern="1200" dirty="0"/>
        </a:p>
      </dsp:txBody>
      <dsp:txXfrm>
        <a:off x="107493" y="1091309"/>
        <a:ext cx="2673325" cy="446953"/>
      </dsp:txXfrm>
    </dsp:sp>
    <dsp:sp modelId="{243219D7-204D-4C56-A7E5-42E1F314D4DB}">
      <dsp:nvSpPr>
        <dsp:cNvPr id="0" name=""/>
        <dsp:cNvSpPr/>
      </dsp:nvSpPr>
      <dsp:spPr>
        <a:xfrm>
          <a:off x="3235337" y="1091309"/>
          <a:ext cx="2673325" cy="446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Технологический профиль</a:t>
          </a:r>
          <a:endParaRPr lang="ru-RU" sz="1400" kern="1200" dirty="0"/>
        </a:p>
      </dsp:txBody>
      <dsp:txXfrm>
        <a:off x="3235337" y="1091309"/>
        <a:ext cx="2673325" cy="446953"/>
      </dsp:txXfrm>
    </dsp:sp>
    <dsp:sp modelId="{A71248FD-7F4B-4FC4-A5AC-80FF65B66CAB}">
      <dsp:nvSpPr>
        <dsp:cNvPr id="0" name=""/>
        <dsp:cNvSpPr/>
      </dsp:nvSpPr>
      <dsp:spPr>
        <a:xfrm>
          <a:off x="6372190" y="1091309"/>
          <a:ext cx="2673325" cy="446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Профессионально ориентированный профиль</a:t>
          </a:r>
          <a:endParaRPr lang="ru-RU" sz="1400" kern="1200" dirty="0"/>
        </a:p>
      </dsp:txBody>
      <dsp:txXfrm>
        <a:off x="6372190" y="1091309"/>
        <a:ext cx="2673325" cy="446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2054" y="2110085"/>
            <a:ext cx="3839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выпускники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4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3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фон-2"/>
          <p:cNvSpPr/>
          <p:nvPr/>
        </p:nvSpPr>
        <p:spPr>
          <a:xfrm>
            <a:off x="3165748" y="1805950"/>
            <a:ext cx="2880320" cy="234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фон-1"/>
          <p:cNvSpPr/>
          <p:nvPr/>
        </p:nvSpPr>
        <p:spPr>
          <a:xfrm>
            <a:off x="35496" y="1805950"/>
            <a:ext cx="2880320" cy="234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у1-Схема форм"/>
          <p:cNvGraphicFramePr/>
          <p:nvPr>
            <p:extLst>
              <p:ext uri="{D42A27DB-BD31-4B8C-83A1-F6EECF244321}">
                <p14:modId xmlns:p14="http://schemas.microsoft.com/office/powerpoint/2010/main" val="684419564"/>
              </p:ext>
            </p:extLst>
          </p:nvPr>
        </p:nvGraphicFramePr>
        <p:xfrm>
          <a:off x="0" y="-20538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у2-СЭП"/>
          <p:cNvGraphicFramePr/>
          <p:nvPr>
            <p:extLst>
              <p:ext uri="{D42A27DB-BD31-4B8C-83A1-F6EECF244321}">
                <p14:modId xmlns:p14="http://schemas.microsoft.com/office/powerpoint/2010/main" val="3280192899"/>
              </p:ext>
            </p:extLst>
          </p:nvPr>
        </p:nvGraphicFramePr>
        <p:xfrm>
          <a:off x="107504" y="1923678"/>
          <a:ext cx="266429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у2-ТП"/>
          <p:cNvGraphicFramePr/>
          <p:nvPr>
            <p:extLst>
              <p:ext uri="{D42A27DB-BD31-4B8C-83A1-F6EECF244321}">
                <p14:modId xmlns:p14="http://schemas.microsoft.com/office/powerpoint/2010/main" val="3187523818"/>
              </p:ext>
            </p:extLst>
          </p:nvPr>
        </p:nvGraphicFramePr>
        <p:xfrm>
          <a:off x="3275856" y="1923678"/>
          <a:ext cx="266429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467544" y="1586498"/>
            <a:ext cx="1944216" cy="432048"/>
            <a:chOff x="467544" y="1586498"/>
            <a:chExt cx="1944216" cy="432048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1452796" y="158649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467544" y="1586498"/>
              <a:ext cx="98262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1452796" y="1586498"/>
              <a:ext cx="9589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3594368" y="1578878"/>
            <a:ext cx="1944216" cy="432048"/>
            <a:chOff x="467544" y="1586498"/>
            <a:chExt cx="1944216" cy="432048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1452796" y="158649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467544" y="1586498"/>
              <a:ext cx="98262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1452796" y="1586498"/>
              <a:ext cx="9589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842824" y="2787774"/>
            <a:ext cx="1320718" cy="799708"/>
            <a:chOff x="842824" y="2787774"/>
            <a:chExt cx="1320718" cy="799708"/>
          </a:xfrm>
        </p:grpSpPr>
        <p:sp>
          <p:nvSpPr>
            <p:cNvPr id="26" name="Нашивка 25"/>
            <p:cNvSpPr/>
            <p:nvPr/>
          </p:nvSpPr>
          <p:spPr>
            <a:xfrm rot="10800000">
              <a:off x="1731494" y="279539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Нашивка 26"/>
            <p:cNvSpPr/>
            <p:nvPr/>
          </p:nvSpPr>
          <p:spPr>
            <a:xfrm rot="10800000">
              <a:off x="842824" y="278777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5936" y="2787774"/>
            <a:ext cx="1320718" cy="799708"/>
            <a:chOff x="842824" y="2787774"/>
            <a:chExt cx="1320718" cy="799708"/>
          </a:xfrm>
        </p:grpSpPr>
        <p:sp>
          <p:nvSpPr>
            <p:cNvPr id="30" name="Нашивка 29"/>
            <p:cNvSpPr/>
            <p:nvPr/>
          </p:nvSpPr>
          <p:spPr>
            <a:xfrm rot="10800000">
              <a:off x="1731494" y="279539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Нашивка 30"/>
            <p:cNvSpPr/>
            <p:nvPr/>
          </p:nvSpPr>
          <p:spPr>
            <a:xfrm rot="10800000">
              <a:off x="842824" y="278777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6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3D121C-867E-42BD-A46C-BBEBC1D22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73D121C-867E-42BD-A46C-BBEBC1D22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73D121C-867E-42BD-A46C-BBEBC1D22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C73D121C-867E-42BD-A46C-BBEBC1D22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9F9BDA-D7EF-4287-851E-52DABFB10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49F9BDA-D7EF-4287-851E-52DABFB10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49F9BDA-D7EF-4287-851E-52DABFB10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49F9BDA-D7EF-4287-851E-52DABFB10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BE962A-C9AB-4221-9B18-2F7B0C30F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1BE962A-C9AB-4221-9B18-2F7B0C30F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1BE962A-C9AB-4221-9B18-2F7B0C30F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81BE962A-C9AB-4221-9B18-2F7B0C30F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8EF4DF-6744-4465-B4BF-0D1C21437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38EF4DF-6744-4465-B4BF-0D1C21437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38EF4DF-6744-4465-B4BF-0D1C21437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38EF4DF-6744-4465-B4BF-0D1C21437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3219D7-204D-4C56-A7E5-42E1F314D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43219D7-204D-4C56-A7E5-42E1F314D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43219D7-204D-4C56-A7E5-42E1F314D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243219D7-204D-4C56-A7E5-42E1F314D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6B205A-716F-4666-B514-52B2D3344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C6B205A-716F-4666-B514-52B2D3344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C6B205A-716F-4666-B514-52B2D3344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FC6B205A-716F-4666-B514-52B2D3344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1248FD-7F4B-4FC4-A5AC-80FF65B66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71248FD-7F4B-4FC4-A5AC-80FF65B66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71248FD-7F4B-4FC4-A5AC-80FF65B66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A71248FD-7F4B-4FC4-A5AC-80FF65B66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A817F4-80D8-403F-B182-96BFB7545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17A817F4-80D8-403F-B182-96BFB7545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7A817F4-80D8-403F-B182-96BFB7545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17A817F4-80D8-403F-B182-96BFB7545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0E3431-73CE-4FC0-B7D9-E95633086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580E3431-73CE-4FC0-B7D9-E95633086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580E3431-73CE-4FC0-B7D9-E95633086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580E3431-73CE-4FC0-B7D9-E95633086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ABB2E6-3C89-4871-BECF-FFA50C01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CCABB2E6-3C89-4871-BECF-FFA50C01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CCABB2E6-3C89-4871-BECF-FFA50C01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CCABB2E6-3C89-4871-BECF-FFA50C017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9B9760-712C-4576-8F3F-BE58286DC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419B9760-712C-4576-8F3F-BE58286DC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419B9760-712C-4576-8F3F-BE58286DC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419B9760-712C-4576-8F3F-BE58286DC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48A66-AA94-43FA-BD6F-12CC6D975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1148A66-AA94-43FA-BD6F-12CC6D975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1148A66-AA94-43FA-BD6F-12CC6D975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1148A66-AA94-43FA-BD6F-12CC6D975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ACE1E1-885F-482A-9350-0084AD893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63ACE1E1-885F-482A-9350-0084AD893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63ACE1E1-885F-482A-9350-0084AD893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63ACE1E1-885F-482A-9350-0084AD893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845359-C8D9-4BED-BDB4-D62785440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48845359-C8D9-4BED-BDB4-D62785440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48845359-C8D9-4BED-BDB4-D62785440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48845359-C8D9-4BED-BDB4-D62785440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1F471B-C5D3-4EF8-B166-C014562AF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291F471B-C5D3-4EF8-B166-C014562AF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291F471B-C5D3-4EF8-B166-C014562AF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291F471B-C5D3-4EF8-B166-C014562AF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AD56B3-9F76-4526-838D-4F551CF59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53AD56B3-9F76-4526-838D-4F551CF59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53AD56B3-9F76-4526-838D-4F551CF59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53AD56B3-9F76-4526-838D-4F551CF59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006141-92CA-4826-BEA3-6150E2B9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9006141-92CA-4826-BEA3-6150E2B9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19006141-92CA-4826-BEA3-6150E2B9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graphicEl>
                                              <a:dgm id="{19006141-92CA-4826-BEA3-6150E2B9A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A2EEAF-9EB3-4B96-9866-54B9E98F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A1A2EEAF-9EB3-4B96-9866-54B9E98F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A1A2EEAF-9EB3-4B96-9866-54B9E98F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A1A2EEAF-9EB3-4B96-9866-54B9E98FE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65539D-657A-4C8F-909D-390C30E90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>
                                            <p:graphicEl>
                                              <a:dgm id="{EC65539D-657A-4C8F-909D-390C30E90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>
                                            <p:graphicEl>
                                              <a:dgm id="{EC65539D-657A-4C8F-909D-390C30E90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>
                                            <p:graphicEl>
                                              <a:dgm id="{EC65539D-657A-4C8F-909D-390C30E90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1A6751-D4B5-474F-8583-7A0D82A4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>
                                            <p:graphicEl>
                                              <a:dgm id="{3D1A6751-D4B5-474F-8583-7A0D82A4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>
                                            <p:graphicEl>
                                              <a:dgm id="{3D1A6751-D4B5-474F-8583-7A0D82A4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>
                                            <p:graphicEl>
                                              <a:dgm id="{3D1A6751-D4B5-474F-8583-7A0D82A4D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6A47BD-3793-48F2-8D1F-F470355B5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B26A47BD-3793-48F2-8D1F-F470355B5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>
                                            <p:graphicEl>
                                              <a:dgm id="{B26A47BD-3793-48F2-8D1F-F470355B5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>
                                            <p:graphicEl>
                                              <a:dgm id="{B26A47BD-3793-48F2-8D1F-F470355B5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8BC05E-6690-4803-86ED-491825F2B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">
                                            <p:graphicEl>
                                              <a:dgm id="{A68BC05E-6690-4803-86ED-491825F2B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>
                                            <p:graphicEl>
                                              <a:dgm id="{A68BC05E-6690-4803-86ED-491825F2B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A68BC05E-6690-4803-86ED-491825F2B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BF8000-9559-4DCC-A36B-7762B790C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>
                                            <p:graphicEl>
                                              <a:dgm id="{31BF8000-9559-4DCC-A36B-7762B790C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>
                                            <p:graphicEl>
                                              <a:dgm id="{31BF8000-9559-4DCC-A36B-7762B790C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">
                                            <p:graphicEl>
                                              <a:dgm id="{31BF8000-9559-4DCC-A36B-7762B790C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5FE115-B4AC-42A1-B127-5B89D7C8E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">
                                            <p:graphicEl>
                                              <a:dgm id="{135FE115-B4AC-42A1-B127-5B89D7C8E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>
                                            <p:graphicEl>
                                              <a:dgm id="{135FE115-B4AC-42A1-B127-5B89D7C8E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">
                                            <p:graphicEl>
                                              <a:dgm id="{135FE115-B4AC-42A1-B127-5B89D7C8E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5B95F1-DDB3-4E0A-82EA-0D1F4A749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>
                                            <p:graphicEl>
                                              <a:dgm id="{4A5B95F1-DDB3-4E0A-82EA-0D1F4A749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>
                                            <p:graphicEl>
                                              <a:dgm id="{4A5B95F1-DDB3-4E0A-82EA-0D1F4A749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">
                                            <p:graphicEl>
                                              <a:dgm id="{4A5B95F1-DDB3-4E0A-82EA-0D1F4A749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5AD3A3-1B89-4336-8B78-09391E438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">
                                            <p:graphicEl>
                                              <a:dgm id="{355AD3A3-1B89-4336-8B78-09391E438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">
                                            <p:graphicEl>
                                              <a:dgm id="{355AD3A3-1B89-4336-8B78-09391E438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">
                                            <p:graphicEl>
                                              <a:dgm id="{355AD3A3-1B89-4336-8B78-09391E438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C25B98-6C0C-40EB-BE98-4560F1BF6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">
                                            <p:graphicEl>
                                              <a:dgm id="{BAC25B98-6C0C-40EB-BE98-4560F1BF6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">
                                            <p:graphicEl>
                                              <a:dgm id="{BAC25B98-6C0C-40EB-BE98-4560F1BF6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">
                                            <p:graphicEl>
                                              <a:dgm id="{BAC25B98-6C0C-40EB-BE98-4560F1BF6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DA6B1B-6A39-4B85-B2F5-307579E8B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">
                                            <p:graphicEl>
                                              <a:dgm id="{58DA6B1B-6A39-4B85-B2F5-307579E8B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">
                                            <p:graphicEl>
                                              <a:dgm id="{58DA6B1B-6A39-4B85-B2F5-307579E8B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">
                                            <p:graphicEl>
                                              <a:dgm id="{58DA6B1B-6A39-4B85-B2F5-307579E8B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A817F4-80D8-403F-B182-96BFB7545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>
                                            <p:graphicEl>
                                              <a:dgm id="{17A817F4-80D8-403F-B182-96BFB7545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>
                                            <p:graphicEl>
                                              <a:dgm id="{17A817F4-80D8-403F-B182-96BFB7545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">
                                            <p:graphicEl>
                                              <a:dgm id="{17A817F4-80D8-403F-B182-96BFB7545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0E3431-73CE-4FC0-B7D9-E95633086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">
                                            <p:graphicEl>
                                              <a:dgm id="{580E3431-73CE-4FC0-B7D9-E95633086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">
                                            <p:graphicEl>
                                              <a:dgm id="{580E3431-73CE-4FC0-B7D9-E95633086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">
                                            <p:graphicEl>
                                              <a:dgm id="{580E3431-73CE-4FC0-B7D9-E95633086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ABB2E6-3C89-4871-BECF-FFA50C01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">
                                            <p:graphicEl>
                                              <a:dgm id="{CCABB2E6-3C89-4871-BECF-FFA50C01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">
                                            <p:graphicEl>
                                              <a:dgm id="{CCABB2E6-3C89-4871-BECF-FFA50C01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">
                                            <p:graphicEl>
                                              <a:dgm id="{CCABB2E6-3C89-4871-BECF-FFA50C017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B9760-712C-4576-8F3F-BE58286DC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">
                                            <p:graphicEl>
                                              <a:dgm id="{419B9760-712C-4576-8F3F-BE58286DC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">
                                            <p:graphicEl>
                                              <a:dgm id="{419B9760-712C-4576-8F3F-BE58286DC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">
                                            <p:graphicEl>
                                              <a:dgm id="{419B9760-712C-4576-8F3F-BE58286DC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148A66-AA94-43FA-BD6F-12CC6D975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">
                                            <p:graphicEl>
                                              <a:dgm id="{61148A66-AA94-43FA-BD6F-12CC6D975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">
                                            <p:graphicEl>
                                              <a:dgm id="{61148A66-AA94-43FA-BD6F-12CC6D975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">
                                            <p:graphicEl>
                                              <a:dgm id="{61148A66-AA94-43FA-BD6F-12CC6D975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ACE1E1-885F-482A-9350-0084AD893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">
                                            <p:graphicEl>
                                              <a:dgm id="{63ACE1E1-885F-482A-9350-0084AD893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">
                                            <p:graphicEl>
                                              <a:dgm id="{63ACE1E1-885F-482A-9350-0084AD893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">
                                            <p:graphicEl>
                                              <a:dgm id="{63ACE1E1-885F-482A-9350-0084AD893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845359-C8D9-4BED-BDB4-D62785440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">
                                            <p:graphicEl>
                                              <a:dgm id="{48845359-C8D9-4BED-BDB4-D62785440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">
                                            <p:graphicEl>
                                              <a:dgm id="{48845359-C8D9-4BED-BDB4-D62785440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">
                                            <p:graphicEl>
                                              <a:dgm id="{48845359-C8D9-4BED-BDB4-D62785440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1F471B-C5D3-4EF8-B166-C014562AF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">
                                            <p:graphicEl>
                                              <a:dgm id="{291F471B-C5D3-4EF8-B166-C014562AF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">
                                            <p:graphicEl>
                                              <a:dgm id="{291F471B-C5D3-4EF8-B166-C014562AF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">
                                            <p:graphicEl>
                                              <a:dgm id="{291F471B-C5D3-4EF8-B166-C014562AF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AD56B3-9F76-4526-838D-4F551CF59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">
                                            <p:graphicEl>
                                              <a:dgm id="{53AD56B3-9F76-4526-838D-4F551CF59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">
                                            <p:graphicEl>
                                              <a:dgm id="{53AD56B3-9F76-4526-838D-4F551CF59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">
                                            <p:graphicEl>
                                              <a:dgm id="{53AD56B3-9F76-4526-838D-4F551CF59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006141-92CA-4826-BEA3-6150E2B9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">
                                            <p:graphicEl>
                                              <a:dgm id="{19006141-92CA-4826-BEA3-6150E2B9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">
                                            <p:graphicEl>
                                              <a:dgm id="{19006141-92CA-4826-BEA3-6150E2B9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">
                                            <p:graphicEl>
                                              <a:dgm id="{19006141-92CA-4826-BEA3-6150E2B9A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A2EEAF-9EB3-4B96-9866-54B9E98F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">
                                            <p:graphicEl>
                                              <a:dgm id="{A1A2EEAF-9EB3-4B96-9866-54B9E98F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">
                                            <p:graphicEl>
                                              <a:dgm id="{A1A2EEAF-9EB3-4B96-9866-54B9E98F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">
                                            <p:graphicEl>
                                              <a:dgm id="{A1A2EEAF-9EB3-4B96-9866-54B9E98FE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65539D-657A-4C8F-909D-390C30E90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">
                                            <p:graphicEl>
                                              <a:dgm id="{EC65539D-657A-4C8F-909D-390C30E90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">
                                            <p:graphicEl>
                                              <a:dgm id="{EC65539D-657A-4C8F-909D-390C30E90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">
                                            <p:graphicEl>
                                              <a:dgm id="{EC65539D-657A-4C8F-909D-390C30E90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A6751-D4B5-474F-8583-7A0D82A4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">
                                            <p:graphicEl>
                                              <a:dgm id="{3D1A6751-D4B5-474F-8583-7A0D82A4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">
                                            <p:graphicEl>
                                              <a:dgm id="{3D1A6751-D4B5-474F-8583-7A0D82A4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">
                                            <p:graphicEl>
                                              <a:dgm id="{3D1A6751-D4B5-474F-8583-7A0D82A4D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6A47BD-3793-48F2-8D1F-F470355B5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">
                                            <p:graphicEl>
                                              <a:dgm id="{B26A47BD-3793-48F2-8D1F-F470355B5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">
                                            <p:graphicEl>
                                              <a:dgm id="{B26A47BD-3793-48F2-8D1F-F470355B5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">
                                            <p:graphicEl>
                                              <a:dgm id="{B26A47BD-3793-48F2-8D1F-F470355B5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8BC05E-6690-4803-86ED-491825F2B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">
                                            <p:graphicEl>
                                              <a:dgm id="{A68BC05E-6690-4803-86ED-491825F2B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">
                                            <p:graphicEl>
                                              <a:dgm id="{A68BC05E-6690-4803-86ED-491825F2B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">
                                            <p:graphicEl>
                                              <a:dgm id="{A68BC05E-6690-4803-86ED-491825F2B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BF8000-9559-4DCC-A36B-7762B790C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">
                                            <p:graphicEl>
                                              <a:dgm id="{31BF8000-9559-4DCC-A36B-7762B790C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">
                                            <p:graphicEl>
                                              <a:dgm id="{31BF8000-9559-4DCC-A36B-7762B790C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">
                                            <p:graphicEl>
                                              <a:dgm id="{31BF8000-9559-4DCC-A36B-7762B790C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5FE115-B4AC-42A1-B127-5B89D7C8E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">
                                            <p:graphicEl>
                                              <a:dgm id="{135FE115-B4AC-42A1-B127-5B89D7C8E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">
                                            <p:graphicEl>
                                              <a:dgm id="{135FE115-B4AC-42A1-B127-5B89D7C8E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">
                                            <p:graphicEl>
                                              <a:dgm id="{135FE115-B4AC-42A1-B127-5B89D7C8E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5B95F1-DDB3-4E0A-82EA-0D1F4A749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">
                                            <p:graphicEl>
                                              <a:dgm id="{4A5B95F1-DDB3-4E0A-82EA-0D1F4A749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6">
                                            <p:graphicEl>
                                              <a:dgm id="{4A5B95F1-DDB3-4E0A-82EA-0D1F4A749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">
                                            <p:graphicEl>
                                              <a:dgm id="{4A5B95F1-DDB3-4E0A-82EA-0D1F4A749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5AD3A3-1B89-4336-8B78-09391E438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">
                                            <p:graphicEl>
                                              <a:dgm id="{355AD3A3-1B89-4336-8B78-09391E438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">
                                            <p:graphicEl>
                                              <a:dgm id="{355AD3A3-1B89-4336-8B78-09391E438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">
                                            <p:graphicEl>
                                              <a:dgm id="{355AD3A3-1B89-4336-8B78-09391E438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25B98-6C0C-40EB-BE98-4560F1BF6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">
                                            <p:graphicEl>
                                              <a:dgm id="{BAC25B98-6C0C-40EB-BE98-4560F1BF6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">
                                            <p:graphicEl>
                                              <a:dgm id="{BAC25B98-6C0C-40EB-BE98-4560F1BF6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">
                                            <p:graphicEl>
                                              <a:dgm id="{BAC25B98-6C0C-40EB-BE98-4560F1BF6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DA6B1B-6A39-4B85-B2F5-307579E8B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">
                                            <p:graphicEl>
                                              <a:dgm id="{58DA6B1B-6A39-4B85-B2F5-307579E8B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">
                                            <p:graphicEl>
                                              <a:dgm id="{58DA6B1B-6A39-4B85-B2F5-307579E8B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6">
                                            <p:graphicEl>
                                              <a:dgm id="{58DA6B1B-6A39-4B85-B2F5-307579E8B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3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3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4500"/>
                            </p:stCondLst>
                            <p:childTnLst>
                              <p:par>
                                <p:cTn id="3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7" grpId="0" animBg="1"/>
      <p:bldGraphic spid="4" grpId="0">
        <p:bldSub>
          <a:bldDgm bld="lvlOne"/>
        </p:bldSub>
      </p:bldGraphic>
      <p:bldGraphic spid="5" grpId="0">
        <p:bldSub>
          <a:bldDgm bld="lvlOne"/>
        </p:bldSub>
      </p:bldGraphic>
      <p:bldGraphic spid="6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479"/>
            <a:ext cx="8928992" cy="50405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 Интеграция в обучении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5680937"/>
              </p:ext>
            </p:extLst>
          </p:nvPr>
        </p:nvGraphicFramePr>
        <p:xfrm>
          <a:off x="107504" y="699542"/>
          <a:ext cx="89289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4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фон-3"/>
          <p:cNvSpPr/>
          <p:nvPr/>
        </p:nvSpPr>
        <p:spPr>
          <a:xfrm>
            <a:off x="6243424" y="1805950"/>
            <a:ext cx="2880320" cy="234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фон-2"/>
          <p:cNvSpPr/>
          <p:nvPr/>
        </p:nvSpPr>
        <p:spPr>
          <a:xfrm>
            <a:off x="3165748" y="1805950"/>
            <a:ext cx="2880320" cy="234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фон-1"/>
          <p:cNvSpPr/>
          <p:nvPr/>
        </p:nvSpPr>
        <p:spPr>
          <a:xfrm>
            <a:off x="35496" y="1805950"/>
            <a:ext cx="2880320" cy="234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у1-Схема форм"/>
          <p:cNvGraphicFramePr/>
          <p:nvPr>
            <p:extLst>
              <p:ext uri="{D42A27DB-BD31-4B8C-83A1-F6EECF244321}">
                <p14:modId xmlns:p14="http://schemas.microsoft.com/office/powerpoint/2010/main" val="1034708041"/>
              </p:ext>
            </p:extLst>
          </p:nvPr>
        </p:nvGraphicFramePr>
        <p:xfrm>
          <a:off x="0" y="-20538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у2-СЭП"/>
          <p:cNvGraphicFramePr/>
          <p:nvPr>
            <p:extLst>
              <p:ext uri="{D42A27DB-BD31-4B8C-83A1-F6EECF244321}">
                <p14:modId xmlns:p14="http://schemas.microsoft.com/office/powerpoint/2010/main" val="734417799"/>
              </p:ext>
            </p:extLst>
          </p:nvPr>
        </p:nvGraphicFramePr>
        <p:xfrm>
          <a:off x="107504" y="1923678"/>
          <a:ext cx="266429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у2-ТП"/>
          <p:cNvGraphicFramePr/>
          <p:nvPr>
            <p:extLst>
              <p:ext uri="{D42A27DB-BD31-4B8C-83A1-F6EECF244321}">
                <p14:modId xmlns:p14="http://schemas.microsoft.com/office/powerpoint/2010/main" val="2703784883"/>
              </p:ext>
            </p:extLst>
          </p:nvPr>
        </p:nvGraphicFramePr>
        <p:xfrm>
          <a:off x="3275856" y="1923678"/>
          <a:ext cx="266429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у2-ПОП"/>
          <p:cNvGraphicFramePr/>
          <p:nvPr>
            <p:extLst>
              <p:ext uri="{D42A27DB-BD31-4B8C-83A1-F6EECF244321}">
                <p14:modId xmlns:p14="http://schemas.microsoft.com/office/powerpoint/2010/main" val="2315812627"/>
              </p:ext>
            </p:extLst>
          </p:nvPr>
        </p:nvGraphicFramePr>
        <p:xfrm>
          <a:off x="6372200" y="1923678"/>
          <a:ext cx="266429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467544" y="1586498"/>
            <a:ext cx="1944216" cy="432048"/>
            <a:chOff x="467544" y="1586498"/>
            <a:chExt cx="1944216" cy="432048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1452796" y="158649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467544" y="1586498"/>
              <a:ext cx="98262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1452796" y="1586498"/>
              <a:ext cx="9589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3594368" y="1578878"/>
            <a:ext cx="1944216" cy="432048"/>
            <a:chOff x="467544" y="1586498"/>
            <a:chExt cx="1944216" cy="432048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1452796" y="158649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467544" y="1586498"/>
              <a:ext cx="98262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1452796" y="1586498"/>
              <a:ext cx="9589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6724620" y="1589926"/>
            <a:ext cx="1944216" cy="432048"/>
            <a:chOff x="467544" y="1586498"/>
            <a:chExt cx="1944216" cy="432048"/>
          </a:xfrm>
        </p:grpSpPr>
        <p:cxnSp>
          <p:nvCxnSpPr>
            <p:cNvPr id="23" name="Прямая со стрелкой 22"/>
            <p:cNvCxnSpPr/>
            <p:nvPr/>
          </p:nvCxnSpPr>
          <p:spPr>
            <a:xfrm>
              <a:off x="1452796" y="158649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467544" y="1586498"/>
              <a:ext cx="98262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452796" y="1586498"/>
              <a:ext cx="9589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842824" y="2787774"/>
            <a:ext cx="1320718" cy="799708"/>
            <a:chOff x="842824" y="2787774"/>
            <a:chExt cx="1320718" cy="799708"/>
          </a:xfrm>
        </p:grpSpPr>
        <p:sp>
          <p:nvSpPr>
            <p:cNvPr id="26" name="Нашивка 25"/>
            <p:cNvSpPr/>
            <p:nvPr/>
          </p:nvSpPr>
          <p:spPr>
            <a:xfrm rot="10800000">
              <a:off x="1731494" y="279539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Нашивка 26"/>
            <p:cNvSpPr/>
            <p:nvPr/>
          </p:nvSpPr>
          <p:spPr>
            <a:xfrm rot="10800000">
              <a:off x="842824" y="278777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5936" y="2787774"/>
            <a:ext cx="1320718" cy="799708"/>
            <a:chOff x="842824" y="2787774"/>
            <a:chExt cx="1320718" cy="799708"/>
          </a:xfrm>
        </p:grpSpPr>
        <p:sp>
          <p:nvSpPr>
            <p:cNvPr id="30" name="Нашивка 29"/>
            <p:cNvSpPr/>
            <p:nvPr/>
          </p:nvSpPr>
          <p:spPr>
            <a:xfrm rot="10800000">
              <a:off x="1731494" y="279539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Нашивка 30"/>
            <p:cNvSpPr/>
            <p:nvPr/>
          </p:nvSpPr>
          <p:spPr>
            <a:xfrm rot="10800000">
              <a:off x="842824" y="278777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067706" y="2787774"/>
            <a:ext cx="1320718" cy="799708"/>
            <a:chOff x="842824" y="2787774"/>
            <a:chExt cx="1320718" cy="799708"/>
          </a:xfrm>
        </p:grpSpPr>
        <p:sp>
          <p:nvSpPr>
            <p:cNvPr id="33" name="Нашивка 32"/>
            <p:cNvSpPr/>
            <p:nvPr/>
          </p:nvSpPr>
          <p:spPr>
            <a:xfrm rot="10800000">
              <a:off x="1731494" y="279539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Нашивка 33"/>
            <p:cNvSpPr/>
            <p:nvPr/>
          </p:nvSpPr>
          <p:spPr>
            <a:xfrm rot="10800000">
              <a:off x="842824" y="278777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9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23479"/>
            <a:ext cx="8928992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Гибкая форма посещения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107504" y="771550"/>
            <a:ext cx="2736304" cy="16561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Социально-экономическая направленность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951820" y="771550"/>
            <a:ext cx="2880320" cy="16561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Технологическая направленность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5940152" y="771550"/>
            <a:ext cx="3024336" cy="16561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Профессионально ориентированная направленность </a:t>
            </a:r>
            <a:endParaRPr lang="ru-RU" dirty="0"/>
          </a:p>
        </p:txBody>
      </p:sp>
      <p:pic>
        <p:nvPicPr>
          <p:cNvPr id="1028" name="Picture 4" descr="https://i.gifer.com/X5q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07732"/>
            <a:ext cx="16097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s://vsewmeste.ru/post/img/tema_podark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vsewmeste.ru/post/img/tema_podarka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ne-kurim.ru/forum/attachments/paltryblindgalapagostortoise-max-1mb-gif.1381019/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6" y="2512508"/>
            <a:ext cx="1182576" cy="18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.gifer.com/X5q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06592"/>
            <a:ext cx="16097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.gifer.com/X5q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2407732"/>
            <a:ext cx="16097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.gifer.com/X5q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59368"/>
            <a:ext cx="16097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.gifer.com/X5q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31790"/>
            <a:ext cx="16097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7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22222E-6 -0.06482 L 0.17049 0.20555 C 0.20625 0.26512 0.25972 0.29938 0.31545 0.29938 C 0.37917 0.29938 0.43004 0.26512 0.46563 0.20555 L 0.63646 -0.06482 " pathEditMode="relative" rAng="0" ptsTypes="FffFF">
                                      <p:cBhvr>
                                        <p:cTn id="5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3" y="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834 L 0.08403 0.20987 C 0.10174 0.25833 0.12795 0.28549 0.15538 0.28549 C 0.18681 0.28549 0.21181 0.25833 0.22952 0.20987 L 0.31372 -0.00834 " pathEditMode="relative" rAng="0" ptsTypes="FffFF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1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6852 L -0.15243 0.13858 C -0.18438 0.18518 -0.23212 0.21142 -0.28195 0.21142 C -0.33872 0.21142 -0.3842 0.18518 -0.41615 0.13858 L -0.5684 -0.06852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0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4568E-6 L -0.09288 0.19722 C -0.11232 0.24074 -0.14149 0.26605 -0.17187 0.26605 C -0.20642 0.26605 -0.2342 0.24074 -0.25364 0.19722 L -0.34635 -2.34568E-6 " pathEditMode="relative" rAng="0" ptsTypes="FffFF">
                                      <p:cBhvr>
                                        <p:cTn id="6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1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5679E-6 L -0.0934 0.22778 C -0.11285 0.2784 -0.14219 0.30803 -0.17257 0.30803 C -0.20747 0.30803 -0.23525 0.2784 -0.25469 0.22778 L -0.34792 -3.45679E-6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фон-3"/>
          <p:cNvSpPr/>
          <p:nvPr/>
        </p:nvSpPr>
        <p:spPr>
          <a:xfrm>
            <a:off x="6243424" y="1805950"/>
            <a:ext cx="2880320" cy="234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фон-2"/>
          <p:cNvSpPr/>
          <p:nvPr/>
        </p:nvSpPr>
        <p:spPr>
          <a:xfrm>
            <a:off x="3165748" y="1805950"/>
            <a:ext cx="2880320" cy="234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фон-1"/>
          <p:cNvSpPr/>
          <p:nvPr/>
        </p:nvSpPr>
        <p:spPr>
          <a:xfrm>
            <a:off x="35496" y="1805950"/>
            <a:ext cx="2880320" cy="234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у1-Схема форм"/>
          <p:cNvGraphicFramePr/>
          <p:nvPr>
            <p:extLst>
              <p:ext uri="{D42A27DB-BD31-4B8C-83A1-F6EECF244321}">
                <p14:modId xmlns:p14="http://schemas.microsoft.com/office/powerpoint/2010/main" val="1715566484"/>
              </p:ext>
            </p:extLst>
          </p:nvPr>
        </p:nvGraphicFramePr>
        <p:xfrm>
          <a:off x="0" y="-20538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у2-СЭП"/>
          <p:cNvGraphicFramePr/>
          <p:nvPr>
            <p:extLst>
              <p:ext uri="{D42A27DB-BD31-4B8C-83A1-F6EECF244321}">
                <p14:modId xmlns:p14="http://schemas.microsoft.com/office/powerpoint/2010/main" val="3147715334"/>
              </p:ext>
            </p:extLst>
          </p:nvPr>
        </p:nvGraphicFramePr>
        <p:xfrm>
          <a:off x="107504" y="1923678"/>
          <a:ext cx="266429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у2-ТП"/>
          <p:cNvGraphicFramePr/>
          <p:nvPr>
            <p:extLst>
              <p:ext uri="{D42A27DB-BD31-4B8C-83A1-F6EECF244321}">
                <p14:modId xmlns:p14="http://schemas.microsoft.com/office/powerpoint/2010/main" val="968176089"/>
              </p:ext>
            </p:extLst>
          </p:nvPr>
        </p:nvGraphicFramePr>
        <p:xfrm>
          <a:off x="3275856" y="1923678"/>
          <a:ext cx="266429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у2-ПОП"/>
          <p:cNvGraphicFramePr/>
          <p:nvPr>
            <p:extLst>
              <p:ext uri="{D42A27DB-BD31-4B8C-83A1-F6EECF244321}">
                <p14:modId xmlns:p14="http://schemas.microsoft.com/office/powerpoint/2010/main" val="1427991732"/>
              </p:ext>
            </p:extLst>
          </p:nvPr>
        </p:nvGraphicFramePr>
        <p:xfrm>
          <a:off x="6372200" y="1923678"/>
          <a:ext cx="266429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467544" y="1586498"/>
            <a:ext cx="1944216" cy="432048"/>
            <a:chOff x="467544" y="1586498"/>
            <a:chExt cx="1944216" cy="432048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1452796" y="158649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467544" y="1586498"/>
              <a:ext cx="98262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1452796" y="1586498"/>
              <a:ext cx="9589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3594368" y="1578878"/>
            <a:ext cx="1944216" cy="432048"/>
            <a:chOff x="467544" y="1586498"/>
            <a:chExt cx="1944216" cy="432048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1452796" y="158649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467544" y="1586498"/>
              <a:ext cx="98262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1452796" y="1586498"/>
              <a:ext cx="9589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6724620" y="1589926"/>
            <a:ext cx="1944216" cy="432048"/>
            <a:chOff x="467544" y="1586498"/>
            <a:chExt cx="1944216" cy="432048"/>
          </a:xfrm>
        </p:grpSpPr>
        <p:cxnSp>
          <p:nvCxnSpPr>
            <p:cNvPr id="23" name="Прямая со стрелкой 22"/>
            <p:cNvCxnSpPr/>
            <p:nvPr/>
          </p:nvCxnSpPr>
          <p:spPr>
            <a:xfrm>
              <a:off x="1452796" y="158649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467544" y="1586498"/>
              <a:ext cx="98262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452796" y="1586498"/>
              <a:ext cx="9589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842824" y="2787774"/>
            <a:ext cx="1320718" cy="799708"/>
            <a:chOff x="842824" y="2787774"/>
            <a:chExt cx="1320718" cy="799708"/>
          </a:xfrm>
        </p:grpSpPr>
        <p:sp>
          <p:nvSpPr>
            <p:cNvPr id="26" name="Нашивка 25"/>
            <p:cNvSpPr/>
            <p:nvPr/>
          </p:nvSpPr>
          <p:spPr>
            <a:xfrm rot="10800000">
              <a:off x="1731494" y="279539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Нашивка 26"/>
            <p:cNvSpPr/>
            <p:nvPr/>
          </p:nvSpPr>
          <p:spPr>
            <a:xfrm rot="10800000">
              <a:off x="842824" y="278777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5936" y="2787774"/>
            <a:ext cx="1320718" cy="799708"/>
            <a:chOff x="842824" y="2787774"/>
            <a:chExt cx="1320718" cy="799708"/>
          </a:xfrm>
        </p:grpSpPr>
        <p:sp>
          <p:nvSpPr>
            <p:cNvPr id="30" name="Нашивка 29"/>
            <p:cNvSpPr/>
            <p:nvPr/>
          </p:nvSpPr>
          <p:spPr>
            <a:xfrm rot="10800000">
              <a:off x="1731494" y="279539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Нашивка 30"/>
            <p:cNvSpPr/>
            <p:nvPr/>
          </p:nvSpPr>
          <p:spPr>
            <a:xfrm rot="10800000">
              <a:off x="842824" y="278777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067706" y="2787774"/>
            <a:ext cx="1320718" cy="799708"/>
            <a:chOff x="842824" y="2787774"/>
            <a:chExt cx="1320718" cy="799708"/>
          </a:xfrm>
        </p:grpSpPr>
        <p:sp>
          <p:nvSpPr>
            <p:cNvPr id="33" name="Нашивка 32"/>
            <p:cNvSpPr/>
            <p:nvPr/>
          </p:nvSpPr>
          <p:spPr>
            <a:xfrm rot="10800000">
              <a:off x="1731494" y="279539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Нашивка 33"/>
            <p:cNvSpPr/>
            <p:nvPr/>
          </p:nvSpPr>
          <p:spPr>
            <a:xfrm rot="10800000">
              <a:off x="842824" y="2787774"/>
              <a:ext cx="432048" cy="792088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07504" y="4587974"/>
            <a:ext cx="8928992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Проекты, мастер-классы, реклама, презентации, </a:t>
            </a:r>
            <a:r>
              <a:rPr lang="ru-RU" dirty="0" err="1"/>
              <a:t>подкасты</a:t>
            </a:r>
            <a:r>
              <a:rPr lang="ru-RU" dirty="0"/>
              <a:t>….</a:t>
            </a:r>
          </a:p>
          <a:p>
            <a:pPr algn="ctr"/>
            <a:r>
              <a:rPr lang="ru-RU" dirty="0"/>
              <a:t> для 7-8 классов</a:t>
            </a:r>
            <a:endParaRPr lang="ru-RU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439652" y="393990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636388" y="393990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740352" y="393990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3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322</Words>
  <Application>Microsoft Office PowerPoint</Application>
  <PresentationFormat>Экран (16:9)</PresentationFormat>
  <Paragraphs>123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 Интеграция в обучении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Yousik</dc:creator>
  <cp:lastModifiedBy>Юрий Маргозин</cp:lastModifiedBy>
  <cp:revision>34</cp:revision>
  <dcterms:created xsi:type="dcterms:W3CDTF">2022-06-09T12:44:58Z</dcterms:created>
  <dcterms:modified xsi:type="dcterms:W3CDTF">2022-06-14T09:02:08Z</dcterms:modified>
</cp:coreProperties>
</file>